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notesMasterIdLst>
    <p:notesMasterId r:id="rId15"/>
  </p:notesMasterIdLst>
  <p:handoutMasterIdLst>
    <p:handoutMasterId r:id="rId16"/>
  </p:handoutMasterIdLst>
  <p:sldIdLst>
    <p:sldId id="559" r:id="rId3"/>
    <p:sldId id="547" r:id="rId4"/>
    <p:sldId id="544" r:id="rId5"/>
    <p:sldId id="569" r:id="rId6"/>
    <p:sldId id="555" r:id="rId7"/>
    <p:sldId id="563" r:id="rId8"/>
    <p:sldId id="560" r:id="rId9"/>
    <p:sldId id="561" r:id="rId10"/>
    <p:sldId id="565" r:id="rId11"/>
    <p:sldId id="568" r:id="rId12"/>
    <p:sldId id="564" r:id="rId13"/>
    <p:sldId id="567" r:id="rId14"/>
  </p:sldIdLst>
  <p:sldSz cx="9144000" cy="6858000" type="screen4x3"/>
  <p:notesSz cx="6954838"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32">
          <p15:clr>
            <a:srgbClr val="A4A3A4"/>
          </p15:clr>
        </p15:guide>
        <p15:guide id="2" pos="219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John, Matt@Waterboards" initials="M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5100"/>
    <a:srgbClr val="367BBA"/>
    <a:srgbClr val="336699"/>
    <a:srgbClr val="FF3300"/>
    <a:srgbClr val="2C5884"/>
    <a:srgbClr val="663300"/>
    <a:srgbClr val="006600"/>
    <a:srgbClr val="7A3D00"/>
    <a:srgbClr val="006CA2"/>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91" autoAdjust="0"/>
    <p:restoredTop sz="90985" autoAdjust="0"/>
  </p:normalViewPr>
  <p:slideViewPr>
    <p:cSldViewPr>
      <p:cViewPr varScale="1">
        <p:scale>
          <a:sx n="66" d="100"/>
          <a:sy n="66" d="100"/>
        </p:scale>
        <p:origin x="-158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0"/>
    </p:cViewPr>
  </p:sorterViewPr>
  <p:notesViewPr>
    <p:cSldViewPr>
      <p:cViewPr>
        <p:scale>
          <a:sx n="100" d="100"/>
          <a:sy n="100" d="100"/>
        </p:scale>
        <p:origin x="-1022" y="2842"/>
      </p:cViewPr>
      <p:guideLst>
        <p:guide orient="horz" pos="2932"/>
        <p:guide pos="219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8658" name="Rectangle 2"/>
          <p:cNvSpPr>
            <a:spLocks noGrp="1" noChangeArrowheads="1"/>
          </p:cNvSpPr>
          <p:nvPr>
            <p:ph type="hdr" sz="quarter"/>
          </p:nvPr>
        </p:nvSpPr>
        <p:spPr bwMode="auto">
          <a:xfrm>
            <a:off x="3" y="0"/>
            <a:ext cx="3012819" cy="465773"/>
          </a:xfrm>
          <a:prstGeom prst="rect">
            <a:avLst/>
          </a:prstGeom>
          <a:noFill/>
          <a:ln>
            <a:noFill/>
          </a:ln>
          <a:effectLst/>
          <a:extLst/>
        </p:spPr>
        <p:txBody>
          <a:bodyPr vert="horz" wrap="square" lIns="91650" tIns="45825" rIns="91650" bIns="45825" numCol="1" anchor="t" anchorCtr="0" compatLnSpc="1">
            <a:prstTxWarp prst="textNoShape">
              <a:avLst/>
            </a:prstTxWarp>
          </a:bodyPr>
          <a:lstStyle>
            <a:lvl1pPr>
              <a:defRPr sz="1200">
                <a:latin typeface="Arial" charset="0"/>
              </a:defRPr>
            </a:lvl1pPr>
          </a:lstStyle>
          <a:p>
            <a:pPr>
              <a:defRPr/>
            </a:pPr>
            <a:endParaRPr lang="en-US" dirty="0"/>
          </a:p>
        </p:txBody>
      </p:sp>
      <p:sp>
        <p:nvSpPr>
          <p:cNvPr id="198659" name="Rectangle 3"/>
          <p:cNvSpPr>
            <a:spLocks noGrp="1" noChangeArrowheads="1"/>
          </p:cNvSpPr>
          <p:nvPr>
            <p:ph type="dt" sz="quarter" idx="1"/>
          </p:nvPr>
        </p:nvSpPr>
        <p:spPr bwMode="auto">
          <a:xfrm>
            <a:off x="3940448" y="0"/>
            <a:ext cx="3012819" cy="465773"/>
          </a:xfrm>
          <a:prstGeom prst="rect">
            <a:avLst/>
          </a:prstGeom>
          <a:noFill/>
          <a:ln>
            <a:noFill/>
          </a:ln>
          <a:effectLst/>
          <a:extLst/>
        </p:spPr>
        <p:txBody>
          <a:bodyPr vert="horz" wrap="square" lIns="91650" tIns="45825" rIns="91650" bIns="45825" numCol="1" anchor="t" anchorCtr="0" compatLnSpc="1">
            <a:prstTxWarp prst="textNoShape">
              <a:avLst/>
            </a:prstTxWarp>
          </a:bodyPr>
          <a:lstStyle>
            <a:lvl1pPr algn="r">
              <a:defRPr sz="1200">
                <a:latin typeface="Arial" charset="0"/>
              </a:defRPr>
            </a:lvl1pPr>
          </a:lstStyle>
          <a:p>
            <a:pPr>
              <a:defRPr/>
            </a:pPr>
            <a:endParaRPr lang="en-US" dirty="0"/>
          </a:p>
        </p:txBody>
      </p:sp>
      <p:sp>
        <p:nvSpPr>
          <p:cNvPr id="198660" name="Rectangle 4"/>
          <p:cNvSpPr>
            <a:spLocks noGrp="1" noChangeArrowheads="1"/>
          </p:cNvSpPr>
          <p:nvPr>
            <p:ph type="ftr" sz="quarter" idx="2"/>
          </p:nvPr>
        </p:nvSpPr>
        <p:spPr bwMode="auto">
          <a:xfrm>
            <a:off x="3" y="8841741"/>
            <a:ext cx="3012819" cy="465773"/>
          </a:xfrm>
          <a:prstGeom prst="rect">
            <a:avLst/>
          </a:prstGeom>
          <a:noFill/>
          <a:ln>
            <a:noFill/>
          </a:ln>
          <a:effectLst/>
          <a:extLst/>
        </p:spPr>
        <p:txBody>
          <a:bodyPr vert="horz" wrap="square" lIns="91650" tIns="45825" rIns="91650" bIns="45825" numCol="1" anchor="b" anchorCtr="0" compatLnSpc="1">
            <a:prstTxWarp prst="textNoShape">
              <a:avLst/>
            </a:prstTxWarp>
          </a:bodyPr>
          <a:lstStyle>
            <a:lvl1pPr>
              <a:defRPr sz="1200">
                <a:latin typeface="Arial" charset="0"/>
              </a:defRPr>
            </a:lvl1pPr>
          </a:lstStyle>
          <a:p>
            <a:pPr>
              <a:defRPr/>
            </a:pPr>
            <a:endParaRPr lang="en-US" dirty="0"/>
          </a:p>
        </p:txBody>
      </p:sp>
      <p:sp>
        <p:nvSpPr>
          <p:cNvPr id="198661" name="Rectangle 5"/>
          <p:cNvSpPr>
            <a:spLocks noGrp="1" noChangeArrowheads="1"/>
          </p:cNvSpPr>
          <p:nvPr>
            <p:ph type="sldNum" sz="quarter" idx="3"/>
          </p:nvPr>
        </p:nvSpPr>
        <p:spPr bwMode="auto">
          <a:xfrm>
            <a:off x="3940448" y="8841741"/>
            <a:ext cx="3012819" cy="465773"/>
          </a:xfrm>
          <a:prstGeom prst="rect">
            <a:avLst/>
          </a:prstGeom>
          <a:noFill/>
          <a:ln>
            <a:noFill/>
          </a:ln>
          <a:effectLst/>
          <a:extLst/>
        </p:spPr>
        <p:txBody>
          <a:bodyPr vert="horz" wrap="square" lIns="91650" tIns="45825" rIns="91650" bIns="45825" numCol="1" anchor="b" anchorCtr="0" compatLnSpc="1">
            <a:prstTxWarp prst="textNoShape">
              <a:avLst/>
            </a:prstTxWarp>
          </a:bodyPr>
          <a:lstStyle>
            <a:lvl1pPr algn="r">
              <a:defRPr sz="1200">
                <a:latin typeface="Arial" charset="0"/>
              </a:defRPr>
            </a:lvl1pPr>
          </a:lstStyle>
          <a:p>
            <a:pPr>
              <a:defRPr/>
            </a:pPr>
            <a:fld id="{83F4BBB4-170E-4F4E-9322-2DA1A1713EAE}" type="slidenum">
              <a:rPr lang="en-US"/>
              <a:pPr>
                <a:defRPr/>
              </a:pPr>
              <a:t>‹#›</a:t>
            </a:fld>
            <a:endParaRPr lang="en-US" dirty="0"/>
          </a:p>
        </p:txBody>
      </p:sp>
    </p:spTree>
    <p:extLst>
      <p:ext uri="{BB962C8B-B14F-4D97-AF65-F5344CB8AC3E}">
        <p14:creationId xmlns:p14="http://schemas.microsoft.com/office/powerpoint/2010/main" val="9798198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3" y="0"/>
            <a:ext cx="3012819" cy="465773"/>
          </a:xfrm>
          <a:prstGeom prst="rect">
            <a:avLst/>
          </a:prstGeom>
          <a:noFill/>
          <a:ln>
            <a:noFill/>
          </a:ln>
          <a:effectLst/>
          <a:extLst/>
        </p:spPr>
        <p:txBody>
          <a:bodyPr vert="horz" wrap="square" lIns="91650" tIns="45825" rIns="91650" bIns="45825" numCol="1" anchor="t" anchorCtr="0" compatLnSpc="1">
            <a:prstTxWarp prst="textNoShape">
              <a:avLst/>
            </a:prstTxWarp>
          </a:bodyPr>
          <a:lstStyle>
            <a:lvl1pPr>
              <a:defRPr sz="1200">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40448" y="0"/>
            <a:ext cx="3012819" cy="465773"/>
          </a:xfrm>
          <a:prstGeom prst="rect">
            <a:avLst/>
          </a:prstGeom>
          <a:noFill/>
          <a:ln>
            <a:noFill/>
          </a:ln>
          <a:effectLst/>
          <a:extLst/>
        </p:spPr>
        <p:txBody>
          <a:bodyPr vert="horz" wrap="square" lIns="91650" tIns="45825" rIns="91650" bIns="45825" numCol="1" anchor="t" anchorCtr="0" compatLnSpc="1">
            <a:prstTxWarp prst="textNoShape">
              <a:avLst/>
            </a:prstTxWarp>
          </a:bodyPr>
          <a:lstStyle>
            <a:lvl1pPr algn="r">
              <a:defRPr sz="1200">
                <a:latin typeface="Arial" charset="0"/>
              </a:defRPr>
            </a:lvl1pPr>
          </a:lstStyle>
          <a:p>
            <a:pPr>
              <a:defRPr/>
            </a:pPr>
            <a:endParaRPr lang="en-US" dirty="0"/>
          </a:p>
        </p:txBody>
      </p:sp>
      <p:sp>
        <p:nvSpPr>
          <p:cNvPr id="5124" name="Rectangle 4"/>
          <p:cNvSpPr>
            <a:spLocks noGrp="1" noRot="1" noChangeAspect="1" noChangeArrowheads="1" noTextEdit="1"/>
          </p:cNvSpPr>
          <p:nvPr>
            <p:ph type="sldImg" idx="2"/>
          </p:nvPr>
        </p:nvSpPr>
        <p:spPr bwMode="auto">
          <a:xfrm>
            <a:off x="1150938" y="698500"/>
            <a:ext cx="4652962"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96114" y="4422462"/>
            <a:ext cx="5562610" cy="4188778"/>
          </a:xfrm>
          <a:prstGeom prst="rect">
            <a:avLst/>
          </a:prstGeom>
          <a:noFill/>
          <a:ln>
            <a:noFill/>
          </a:ln>
          <a:effectLst/>
          <a:ex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3" y="8841741"/>
            <a:ext cx="3012819" cy="465773"/>
          </a:xfrm>
          <a:prstGeom prst="rect">
            <a:avLst/>
          </a:prstGeom>
          <a:noFill/>
          <a:ln>
            <a:noFill/>
          </a:ln>
          <a:effectLst/>
          <a:extLst/>
        </p:spPr>
        <p:txBody>
          <a:bodyPr vert="horz" wrap="square" lIns="91650" tIns="45825" rIns="91650" bIns="45825" numCol="1" anchor="b" anchorCtr="0" compatLnSpc="1">
            <a:prstTxWarp prst="textNoShape">
              <a:avLst/>
            </a:prstTxWarp>
          </a:bodyPr>
          <a:lstStyle>
            <a:lvl1pPr>
              <a:defRPr sz="1200">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40448" y="8841741"/>
            <a:ext cx="3012819" cy="465773"/>
          </a:xfrm>
          <a:prstGeom prst="rect">
            <a:avLst/>
          </a:prstGeom>
          <a:noFill/>
          <a:ln>
            <a:noFill/>
          </a:ln>
          <a:effectLst/>
          <a:extLst/>
        </p:spPr>
        <p:txBody>
          <a:bodyPr vert="horz" wrap="square" lIns="91650" tIns="45825" rIns="91650" bIns="45825" numCol="1" anchor="b" anchorCtr="0" compatLnSpc="1">
            <a:prstTxWarp prst="textNoShape">
              <a:avLst/>
            </a:prstTxWarp>
          </a:bodyPr>
          <a:lstStyle>
            <a:lvl1pPr algn="r">
              <a:defRPr sz="1200">
                <a:latin typeface="Arial" charset="0"/>
              </a:defRPr>
            </a:lvl1pPr>
          </a:lstStyle>
          <a:p>
            <a:pPr>
              <a:defRPr/>
            </a:pPr>
            <a:fld id="{1B0DD07D-E07A-49DD-B427-06CA1C608526}" type="slidenum">
              <a:rPr lang="en-US"/>
              <a:pPr>
                <a:defRPr/>
              </a:pPr>
              <a:t>‹#›</a:t>
            </a:fld>
            <a:endParaRPr lang="en-US" dirty="0"/>
          </a:p>
        </p:txBody>
      </p:sp>
    </p:spTree>
    <p:extLst>
      <p:ext uri="{BB962C8B-B14F-4D97-AF65-F5344CB8AC3E}">
        <p14:creationId xmlns:p14="http://schemas.microsoft.com/office/powerpoint/2010/main" val="9443907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53">
              <a:defRPr/>
            </a:pPr>
            <a:endParaRPr lang="en-US" baseline="0" dirty="0" smtClean="0"/>
          </a:p>
        </p:txBody>
      </p:sp>
      <p:sp>
        <p:nvSpPr>
          <p:cNvPr id="4" name="Slide Number Placeholder 3"/>
          <p:cNvSpPr>
            <a:spLocks noGrp="1"/>
          </p:cNvSpPr>
          <p:nvPr>
            <p:ph type="sldNum" sz="quarter" idx="10"/>
          </p:nvPr>
        </p:nvSpPr>
        <p:spPr/>
        <p:txBody>
          <a:bodyPr/>
          <a:lstStyle/>
          <a:p>
            <a:fld id="{7E1E5D61-95B3-4894-8434-1C0A4BE47237}"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1500144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B0DD07D-E07A-49DD-B427-06CA1C608526}" type="slidenum">
              <a:rPr lang="en-US" smtClean="0"/>
              <a:pPr>
                <a:defRPr/>
              </a:pPr>
              <a:t>10</a:t>
            </a:fld>
            <a:endParaRPr lang="en-US" dirty="0"/>
          </a:p>
        </p:txBody>
      </p:sp>
    </p:spTree>
    <p:extLst>
      <p:ext uri="{BB962C8B-B14F-4D97-AF65-F5344CB8AC3E}">
        <p14:creationId xmlns:p14="http://schemas.microsoft.com/office/powerpoint/2010/main" val="18851118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3B7EA11-0E59-42CE-926C-F2C0FBDA7F46}" type="slidenum">
              <a:rPr lang="en-US" altLang="en-US" smtClean="0"/>
              <a:pPr>
                <a:defRPr/>
              </a:pPr>
              <a:t>11</a:t>
            </a:fld>
            <a:endParaRPr lang="en-US" altLang="en-US" dirty="0"/>
          </a:p>
        </p:txBody>
      </p:sp>
    </p:spTree>
    <p:extLst>
      <p:ext uri="{BB962C8B-B14F-4D97-AF65-F5344CB8AC3E}">
        <p14:creationId xmlns:p14="http://schemas.microsoft.com/office/powerpoint/2010/main" val="23607966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3B7EA11-0E59-42CE-926C-F2C0FBDA7F46}" type="slidenum">
              <a:rPr lang="en-US" altLang="en-US" smtClean="0"/>
              <a:pPr>
                <a:defRPr/>
              </a:pPr>
              <a:t>12</a:t>
            </a:fld>
            <a:endParaRPr lang="en-US" altLang="en-US" dirty="0"/>
          </a:p>
        </p:txBody>
      </p:sp>
    </p:spTree>
    <p:extLst>
      <p:ext uri="{BB962C8B-B14F-4D97-AF65-F5344CB8AC3E}">
        <p14:creationId xmlns:p14="http://schemas.microsoft.com/office/powerpoint/2010/main" val="2467683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3B7EA11-0E59-42CE-926C-F2C0FBDA7F46}" type="slidenum">
              <a:rPr lang="en-US" altLang="en-US" smtClean="0"/>
              <a:pPr>
                <a:defRPr/>
              </a:pPr>
              <a:t>2</a:t>
            </a:fld>
            <a:endParaRPr lang="en-US" altLang="en-US" dirty="0"/>
          </a:p>
        </p:txBody>
      </p:sp>
    </p:spTree>
    <p:extLst>
      <p:ext uri="{BB962C8B-B14F-4D97-AF65-F5344CB8AC3E}">
        <p14:creationId xmlns:p14="http://schemas.microsoft.com/office/powerpoint/2010/main" val="2360796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3B7EA11-0E59-42CE-926C-F2C0FBDA7F46}" type="slidenum">
              <a:rPr lang="en-US" altLang="en-US" smtClean="0"/>
              <a:pPr>
                <a:defRPr/>
              </a:pPr>
              <a:t>3</a:t>
            </a:fld>
            <a:endParaRPr lang="en-US" altLang="en-US" dirty="0"/>
          </a:p>
        </p:txBody>
      </p:sp>
    </p:spTree>
    <p:extLst>
      <p:ext uri="{BB962C8B-B14F-4D97-AF65-F5344CB8AC3E}">
        <p14:creationId xmlns:p14="http://schemas.microsoft.com/office/powerpoint/2010/main" val="588363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3B7EA11-0E59-42CE-926C-F2C0FBDA7F46}" type="slidenum">
              <a:rPr lang="en-US" altLang="en-US" smtClean="0"/>
              <a:pPr>
                <a:defRPr/>
              </a:pPr>
              <a:t>4</a:t>
            </a:fld>
            <a:endParaRPr lang="en-US" altLang="en-US" dirty="0"/>
          </a:p>
        </p:txBody>
      </p:sp>
    </p:spTree>
    <p:extLst>
      <p:ext uri="{BB962C8B-B14F-4D97-AF65-F5344CB8AC3E}">
        <p14:creationId xmlns:p14="http://schemas.microsoft.com/office/powerpoint/2010/main" val="841286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3B7EA11-0E59-42CE-926C-F2C0FBDA7F46}" type="slidenum">
              <a:rPr lang="en-US" altLang="en-US" smtClean="0"/>
              <a:pPr>
                <a:defRPr/>
              </a:pPr>
              <a:t>5</a:t>
            </a:fld>
            <a:endParaRPr lang="en-US" altLang="en-US" dirty="0"/>
          </a:p>
        </p:txBody>
      </p:sp>
    </p:spTree>
    <p:extLst>
      <p:ext uri="{BB962C8B-B14F-4D97-AF65-F5344CB8AC3E}">
        <p14:creationId xmlns:p14="http://schemas.microsoft.com/office/powerpoint/2010/main" val="841286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3B7EA11-0E59-42CE-926C-F2C0FBDA7F46}" type="slidenum">
              <a:rPr lang="en-US" altLang="en-US" smtClean="0"/>
              <a:pPr>
                <a:defRPr/>
              </a:pPr>
              <a:t>6</a:t>
            </a:fld>
            <a:endParaRPr lang="en-US" altLang="en-US" dirty="0"/>
          </a:p>
        </p:txBody>
      </p:sp>
    </p:spTree>
    <p:extLst>
      <p:ext uri="{BB962C8B-B14F-4D97-AF65-F5344CB8AC3E}">
        <p14:creationId xmlns:p14="http://schemas.microsoft.com/office/powerpoint/2010/main" val="2360796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3B7EA11-0E59-42CE-926C-F2C0FBDA7F46}" type="slidenum">
              <a:rPr lang="en-US" altLang="en-US" smtClean="0"/>
              <a:pPr>
                <a:defRPr/>
              </a:pPr>
              <a:t>7</a:t>
            </a:fld>
            <a:endParaRPr lang="en-US" altLang="en-US" dirty="0"/>
          </a:p>
        </p:txBody>
      </p:sp>
    </p:spTree>
    <p:extLst>
      <p:ext uri="{BB962C8B-B14F-4D97-AF65-F5344CB8AC3E}">
        <p14:creationId xmlns:p14="http://schemas.microsoft.com/office/powerpoint/2010/main" val="2360796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3B7EA11-0E59-42CE-926C-F2C0FBDA7F46}" type="slidenum">
              <a:rPr lang="en-US" altLang="en-US" smtClean="0"/>
              <a:pPr>
                <a:defRPr/>
              </a:pPr>
              <a:t>8</a:t>
            </a:fld>
            <a:endParaRPr lang="en-US" altLang="en-US" dirty="0"/>
          </a:p>
        </p:txBody>
      </p:sp>
    </p:spTree>
    <p:extLst>
      <p:ext uri="{BB962C8B-B14F-4D97-AF65-F5344CB8AC3E}">
        <p14:creationId xmlns:p14="http://schemas.microsoft.com/office/powerpoint/2010/main" val="2360796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3B7EA11-0E59-42CE-926C-F2C0FBDA7F46}" type="slidenum">
              <a:rPr lang="en-US" altLang="en-US" smtClean="0"/>
              <a:pPr>
                <a:defRPr/>
              </a:pPr>
              <a:t>9</a:t>
            </a:fld>
            <a:endParaRPr lang="en-US" altLang="en-US" dirty="0"/>
          </a:p>
        </p:txBody>
      </p:sp>
    </p:spTree>
    <p:extLst>
      <p:ext uri="{BB962C8B-B14F-4D97-AF65-F5344CB8AC3E}">
        <p14:creationId xmlns:p14="http://schemas.microsoft.com/office/powerpoint/2010/main" val="2360796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aseline="0">
                <a:solidFill>
                  <a:srgbClr val="006600"/>
                </a:solidFill>
                <a:latin typeface="Calibri" panose="020F050202020403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rgbClr val="2C5884"/>
                </a:solidFill>
                <a:latin typeface="Calibri" panose="020F0502020204030204"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435770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2867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67746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914400"/>
            <a:ext cx="2095500" cy="5257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914400"/>
            <a:ext cx="61341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67097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BBB654C-91C6-43DC-AF9A-C9A6478DD8C2}"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204934653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5457450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C9839A-3FF4-47FA-B99A-1AE0E9929D8E}"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24016995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1148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828800"/>
            <a:ext cx="41148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639FBA9-4D04-4D68-923E-7D88A804B17A}"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3373593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D5E9B16-E658-4B3D-AC3D-09D5EC07BEA7}"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5390017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2CBAC31-B52F-4CDE-911D-D57309F23330}"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12333788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3EE7647B-4C03-4EF0-8BF4-150835420DAC}"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2641819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006600"/>
                </a:solidFill>
                <a:latin typeface="Calibri" panose="020F050202020403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defRPr baseline="0">
                <a:solidFill>
                  <a:srgbClr val="7A3D00"/>
                </a:solidFill>
                <a:latin typeface="Calibri" panose="020F0502020204030204" pitchFamily="34" charset="0"/>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93283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ECCE823-5B59-4DB3-8C30-E65E710D0A63}"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27227769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537D4A6-0C79-427F-BB42-41E96727C5F8}"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38496852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2682605-645C-420D-B3F7-2C845BC16D2D}"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40994803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762000"/>
            <a:ext cx="20955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0"/>
            <a:ext cx="61341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614307D-6FB8-4F32-9BA6-CFD42F886C9C}"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3830875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86106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396845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828800"/>
            <a:ext cx="41148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1148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58259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84376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718148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1393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145364886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northcoast1"/>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9144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8" name="Rectangle 3"/>
          <p:cNvSpPr>
            <a:spLocks noGrp="1" noChangeArrowheads="1"/>
          </p:cNvSpPr>
          <p:nvPr>
            <p:ph type="body" idx="1"/>
          </p:nvPr>
        </p:nvSpPr>
        <p:spPr bwMode="auto">
          <a:xfrm>
            <a:off x="381000" y="1828800"/>
            <a:ext cx="83820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pic>
        <p:nvPicPr>
          <p:cNvPr id="1029" name="Picture 7" descr="left_column_bg_sd"/>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5105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id="1" dur="indefinite" restart="never" nodeType="tmRoot"/>
      </p:par>
    </p:tnLst>
  </p:timing>
  <p:txStyles>
    <p:titleStyle>
      <a:lvl1pPr algn="ctr" rtl="0" eaLnBrk="0" fontAlgn="base" hangingPunct="0">
        <a:spcBef>
          <a:spcPct val="0"/>
        </a:spcBef>
        <a:spcAft>
          <a:spcPct val="0"/>
        </a:spcAft>
        <a:defRPr sz="4400" b="1" baseline="0">
          <a:solidFill>
            <a:srgbClr val="006600"/>
          </a:solidFill>
          <a:latin typeface="Calibri" panose="020F0502020204030204" pitchFamily="34" charset="0"/>
          <a:ea typeface="+mj-ea"/>
          <a:cs typeface="+mj-cs"/>
        </a:defRPr>
      </a:lvl1pPr>
      <a:lvl2pPr algn="ctr" rtl="0" eaLnBrk="0" fontAlgn="base" hangingPunct="0">
        <a:spcBef>
          <a:spcPct val="0"/>
        </a:spcBef>
        <a:spcAft>
          <a:spcPct val="0"/>
        </a:spcAft>
        <a:defRPr sz="4400" b="1">
          <a:solidFill>
            <a:srgbClr val="008000"/>
          </a:solidFill>
          <a:latin typeface="Arial" charset="0"/>
        </a:defRPr>
      </a:lvl2pPr>
      <a:lvl3pPr algn="ctr" rtl="0" eaLnBrk="0" fontAlgn="base" hangingPunct="0">
        <a:spcBef>
          <a:spcPct val="0"/>
        </a:spcBef>
        <a:spcAft>
          <a:spcPct val="0"/>
        </a:spcAft>
        <a:defRPr sz="4400" b="1">
          <a:solidFill>
            <a:srgbClr val="008000"/>
          </a:solidFill>
          <a:latin typeface="Arial" charset="0"/>
        </a:defRPr>
      </a:lvl3pPr>
      <a:lvl4pPr algn="ctr" rtl="0" eaLnBrk="0" fontAlgn="base" hangingPunct="0">
        <a:spcBef>
          <a:spcPct val="0"/>
        </a:spcBef>
        <a:spcAft>
          <a:spcPct val="0"/>
        </a:spcAft>
        <a:defRPr sz="4400" b="1">
          <a:solidFill>
            <a:srgbClr val="008000"/>
          </a:solidFill>
          <a:latin typeface="Arial" charset="0"/>
        </a:defRPr>
      </a:lvl4pPr>
      <a:lvl5pPr algn="ctr" rtl="0" eaLnBrk="0" fontAlgn="base" hangingPunct="0">
        <a:spcBef>
          <a:spcPct val="0"/>
        </a:spcBef>
        <a:spcAft>
          <a:spcPct val="0"/>
        </a:spcAft>
        <a:defRPr sz="4400" b="1">
          <a:solidFill>
            <a:srgbClr val="008000"/>
          </a:solidFill>
          <a:latin typeface="Arial" charset="0"/>
        </a:defRPr>
      </a:lvl5pPr>
      <a:lvl6pPr marL="457200" algn="ctr" rtl="0" fontAlgn="base">
        <a:spcBef>
          <a:spcPct val="0"/>
        </a:spcBef>
        <a:spcAft>
          <a:spcPct val="0"/>
        </a:spcAft>
        <a:defRPr sz="4400" b="1">
          <a:solidFill>
            <a:srgbClr val="008000"/>
          </a:solidFill>
          <a:latin typeface="Arial" charset="0"/>
        </a:defRPr>
      </a:lvl6pPr>
      <a:lvl7pPr marL="914400" algn="ctr" rtl="0" fontAlgn="base">
        <a:spcBef>
          <a:spcPct val="0"/>
        </a:spcBef>
        <a:spcAft>
          <a:spcPct val="0"/>
        </a:spcAft>
        <a:defRPr sz="4400" b="1">
          <a:solidFill>
            <a:srgbClr val="008000"/>
          </a:solidFill>
          <a:latin typeface="Arial" charset="0"/>
        </a:defRPr>
      </a:lvl7pPr>
      <a:lvl8pPr marL="1371600" algn="ctr" rtl="0" fontAlgn="base">
        <a:spcBef>
          <a:spcPct val="0"/>
        </a:spcBef>
        <a:spcAft>
          <a:spcPct val="0"/>
        </a:spcAft>
        <a:defRPr sz="4400" b="1">
          <a:solidFill>
            <a:srgbClr val="008000"/>
          </a:solidFill>
          <a:latin typeface="Arial" charset="0"/>
        </a:defRPr>
      </a:lvl8pPr>
      <a:lvl9pPr marL="1828800" algn="ctr" rtl="0" fontAlgn="base">
        <a:spcBef>
          <a:spcPct val="0"/>
        </a:spcBef>
        <a:spcAft>
          <a:spcPct val="0"/>
        </a:spcAft>
        <a:defRPr sz="4400" b="1">
          <a:solidFill>
            <a:srgbClr val="008000"/>
          </a:solidFill>
          <a:latin typeface="Arial" charset="0"/>
        </a:defRPr>
      </a:lvl9pPr>
    </p:titleStyle>
    <p:bodyStyle>
      <a:lvl1pPr marL="342900" indent="-342900" algn="l" rtl="0" eaLnBrk="0" fontAlgn="base" hangingPunct="0">
        <a:spcBef>
          <a:spcPct val="20000"/>
        </a:spcBef>
        <a:spcAft>
          <a:spcPct val="0"/>
        </a:spcAft>
        <a:buSzPct val="130000"/>
        <a:buFont typeface="Wingdings" pitchFamily="2" charset="2"/>
        <a:buChar char="§"/>
        <a:defRPr sz="2800" b="1" baseline="0">
          <a:solidFill>
            <a:srgbClr val="2C5884"/>
          </a:solidFill>
          <a:latin typeface="Calibri" panose="020F0502020204030204" pitchFamily="34" charset="0"/>
          <a:ea typeface="+mn-ea"/>
          <a:cs typeface="+mn-cs"/>
        </a:defRPr>
      </a:lvl1pPr>
      <a:lvl2pPr marL="742950" indent="-285750" algn="l" rtl="0" eaLnBrk="0" fontAlgn="base" hangingPunct="0">
        <a:spcBef>
          <a:spcPct val="20000"/>
        </a:spcBef>
        <a:spcAft>
          <a:spcPct val="0"/>
        </a:spcAft>
        <a:buSzPct val="125000"/>
        <a:buFont typeface="Wingdings" pitchFamily="2" charset="2"/>
        <a:buChar char="ü"/>
        <a:defRPr sz="2400" b="1" baseline="0">
          <a:solidFill>
            <a:srgbClr val="7A3D00"/>
          </a:solidFill>
          <a:latin typeface="Calibri" panose="020F0502020204030204" pitchFamily="34" charset="0"/>
        </a:defRPr>
      </a:lvl2pPr>
      <a:lvl3pPr marL="1143000" indent="-228600" algn="l" rtl="0" eaLnBrk="0" fontAlgn="base" hangingPunct="0">
        <a:spcBef>
          <a:spcPct val="20000"/>
        </a:spcBef>
        <a:spcAft>
          <a:spcPct val="0"/>
        </a:spcAft>
        <a:buSzPct val="115000"/>
        <a:buChar char="•"/>
        <a:defRPr sz="2400">
          <a:solidFill>
            <a:schemeClr val="tx1"/>
          </a:solidFill>
          <a:latin typeface="+mn-lt"/>
        </a:defRPr>
      </a:lvl3pPr>
      <a:lvl4pPr marL="1600200" indent="-228600" algn="l" rtl="0" eaLnBrk="0" fontAlgn="base" hangingPunct="0">
        <a:spcBef>
          <a:spcPct val="20000"/>
        </a:spcBef>
        <a:spcAft>
          <a:spcPct val="0"/>
        </a:spcAft>
        <a:buSzPct val="115000"/>
        <a:buChar char="•"/>
        <a:defRPr sz="2000">
          <a:solidFill>
            <a:schemeClr val="tx1"/>
          </a:solidFill>
          <a:latin typeface="+mn-lt"/>
        </a:defRPr>
      </a:lvl4pPr>
      <a:lvl5pPr marL="2057400" indent="-228600" algn="l" rtl="0" eaLnBrk="0" fontAlgn="base" hangingPunct="0">
        <a:spcBef>
          <a:spcPct val="20000"/>
        </a:spcBef>
        <a:spcAft>
          <a:spcPct val="0"/>
        </a:spcAft>
        <a:buSzPct val="115000"/>
        <a:buChar char="•"/>
        <a:defRPr sz="2000">
          <a:solidFill>
            <a:schemeClr val="tx1"/>
          </a:solidFill>
          <a:latin typeface="+mn-lt"/>
        </a:defRPr>
      </a:lvl5pPr>
      <a:lvl6pPr marL="2514600" indent="-228600" algn="l" rtl="0" fontAlgn="base">
        <a:spcBef>
          <a:spcPct val="20000"/>
        </a:spcBef>
        <a:spcAft>
          <a:spcPct val="0"/>
        </a:spcAft>
        <a:buSzPct val="115000"/>
        <a:buChar char="•"/>
        <a:defRPr sz="2000">
          <a:solidFill>
            <a:schemeClr val="tx1"/>
          </a:solidFill>
          <a:latin typeface="+mn-lt"/>
        </a:defRPr>
      </a:lvl6pPr>
      <a:lvl7pPr marL="2971800" indent="-228600" algn="l" rtl="0" fontAlgn="base">
        <a:spcBef>
          <a:spcPct val="20000"/>
        </a:spcBef>
        <a:spcAft>
          <a:spcPct val="0"/>
        </a:spcAft>
        <a:buSzPct val="115000"/>
        <a:buChar char="•"/>
        <a:defRPr sz="2000">
          <a:solidFill>
            <a:schemeClr val="tx1"/>
          </a:solidFill>
          <a:latin typeface="+mn-lt"/>
        </a:defRPr>
      </a:lvl7pPr>
      <a:lvl8pPr marL="3429000" indent="-228600" algn="l" rtl="0" fontAlgn="base">
        <a:spcBef>
          <a:spcPct val="20000"/>
        </a:spcBef>
        <a:spcAft>
          <a:spcPct val="0"/>
        </a:spcAft>
        <a:buSzPct val="115000"/>
        <a:buChar char="•"/>
        <a:defRPr sz="2000">
          <a:solidFill>
            <a:schemeClr val="tx1"/>
          </a:solidFill>
          <a:latin typeface="+mn-lt"/>
        </a:defRPr>
      </a:lvl8pPr>
      <a:lvl9pPr marL="3886200" indent="-228600" algn="l" rtl="0" fontAlgn="base">
        <a:spcBef>
          <a:spcPct val="20000"/>
        </a:spcBef>
        <a:spcAft>
          <a:spcPct val="0"/>
        </a:spcAft>
        <a:buSzPct val="11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northcoast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762000"/>
            <a:ext cx="8229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99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828800"/>
            <a:ext cx="83820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ltLang="en-US" dirty="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ltLang="en-US" dirty="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DA4345C8-D4E1-44E6-B6F4-E7C0F87951BA}" type="slidenum">
              <a:rPr lang="en-US" altLang="en-US">
                <a:solidFill>
                  <a:srgbClr val="000000"/>
                </a:solidFill>
              </a:rPr>
              <a:pPr>
                <a:defRPr/>
              </a:pPr>
              <a:t>‹#›</a:t>
            </a:fld>
            <a:endParaRPr lang="en-US" altLang="en-US" dirty="0">
              <a:solidFill>
                <a:srgbClr val="000000"/>
              </a:solidFill>
            </a:endParaRPr>
          </a:p>
        </p:txBody>
      </p:sp>
      <p:pic>
        <p:nvPicPr>
          <p:cNvPr id="1032" name="Picture 7" descr="left_column_bg_sd"/>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5105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185652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ctr" rtl="0" eaLnBrk="0" fontAlgn="base" hangingPunct="0">
        <a:spcBef>
          <a:spcPct val="0"/>
        </a:spcBef>
        <a:spcAft>
          <a:spcPct val="0"/>
        </a:spcAft>
        <a:defRPr sz="4400" b="1">
          <a:solidFill>
            <a:srgbClr val="236B23"/>
          </a:solidFill>
          <a:latin typeface="+mj-lt"/>
          <a:ea typeface="+mj-ea"/>
          <a:cs typeface="+mj-cs"/>
        </a:defRPr>
      </a:lvl1pPr>
      <a:lvl2pPr algn="ctr" rtl="0" eaLnBrk="0" fontAlgn="base" hangingPunct="0">
        <a:spcBef>
          <a:spcPct val="0"/>
        </a:spcBef>
        <a:spcAft>
          <a:spcPct val="0"/>
        </a:spcAft>
        <a:defRPr sz="4400" b="1">
          <a:solidFill>
            <a:srgbClr val="236B23"/>
          </a:solidFill>
          <a:latin typeface="Arial" charset="0"/>
        </a:defRPr>
      </a:lvl2pPr>
      <a:lvl3pPr algn="ctr" rtl="0" eaLnBrk="0" fontAlgn="base" hangingPunct="0">
        <a:spcBef>
          <a:spcPct val="0"/>
        </a:spcBef>
        <a:spcAft>
          <a:spcPct val="0"/>
        </a:spcAft>
        <a:defRPr sz="4400" b="1">
          <a:solidFill>
            <a:srgbClr val="236B23"/>
          </a:solidFill>
          <a:latin typeface="Arial" charset="0"/>
        </a:defRPr>
      </a:lvl3pPr>
      <a:lvl4pPr algn="ctr" rtl="0" eaLnBrk="0" fontAlgn="base" hangingPunct="0">
        <a:spcBef>
          <a:spcPct val="0"/>
        </a:spcBef>
        <a:spcAft>
          <a:spcPct val="0"/>
        </a:spcAft>
        <a:defRPr sz="4400" b="1">
          <a:solidFill>
            <a:srgbClr val="236B23"/>
          </a:solidFill>
          <a:latin typeface="Arial" charset="0"/>
        </a:defRPr>
      </a:lvl4pPr>
      <a:lvl5pPr algn="ctr" rtl="0" eaLnBrk="0" fontAlgn="base" hangingPunct="0">
        <a:spcBef>
          <a:spcPct val="0"/>
        </a:spcBef>
        <a:spcAft>
          <a:spcPct val="0"/>
        </a:spcAft>
        <a:defRPr sz="4400" b="1">
          <a:solidFill>
            <a:srgbClr val="236B23"/>
          </a:solidFill>
          <a:latin typeface="Arial" charset="0"/>
        </a:defRPr>
      </a:lvl5pPr>
      <a:lvl6pPr marL="457200" algn="ctr" rtl="0" fontAlgn="base">
        <a:spcBef>
          <a:spcPct val="0"/>
        </a:spcBef>
        <a:spcAft>
          <a:spcPct val="0"/>
        </a:spcAft>
        <a:defRPr sz="4400" b="1">
          <a:solidFill>
            <a:srgbClr val="236B23"/>
          </a:solidFill>
          <a:latin typeface="Arial" charset="0"/>
        </a:defRPr>
      </a:lvl6pPr>
      <a:lvl7pPr marL="914400" algn="ctr" rtl="0" fontAlgn="base">
        <a:spcBef>
          <a:spcPct val="0"/>
        </a:spcBef>
        <a:spcAft>
          <a:spcPct val="0"/>
        </a:spcAft>
        <a:defRPr sz="4400" b="1">
          <a:solidFill>
            <a:srgbClr val="236B23"/>
          </a:solidFill>
          <a:latin typeface="Arial" charset="0"/>
        </a:defRPr>
      </a:lvl7pPr>
      <a:lvl8pPr marL="1371600" algn="ctr" rtl="0" fontAlgn="base">
        <a:spcBef>
          <a:spcPct val="0"/>
        </a:spcBef>
        <a:spcAft>
          <a:spcPct val="0"/>
        </a:spcAft>
        <a:defRPr sz="4400" b="1">
          <a:solidFill>
            <a:srgbClr val="236B23"/>
          </a:solidFill>
          <a:latin typeface="Arial" charset="0"/>
        </a:defRPr>
      </a:lvl8pPr>
      <a:lvl9pPr marL="1828800" algn="ctr" rtl="0" fontAlgn="base">
        <a:spcBef>
          <a:spcPct val="0"/>
        </a:spcBef>
        <a:spcAft>
          <a:spcPct val="0"/>
        </a:spcAft>
        <a:defRPr sz="4400" b="1">
          <a:solidFill>
            <a:srgbClr val="236B23"/>
          </a:solidFill>
          <a:latin typeface="Arial" charset="0"/>
        </a:defRPr>
      </a:lvl9pPr>
    </p:titleStyle>
    <p:bodyStyle>
      <a:lvl1pPr marL="342900" indent="-342900" algn="l" rtl="0" eaLnBrk="0" fontAlgn="base" hangingPunct="0">
        <a:spcBef>
          <a:spcPct val="20000"/>
        </a:spcBef>
        <a:spcAft>
          <a:spcPct val="0"/>
        </a:spcAft>
        <a:buSzPct val="130000"/>
        <a:buFont typeface="Wingdings" pitchFamily="2" charset="2"/>
        <a:buChar char="§"/>
        <a:defRPr sz="3200" b="1">
          <a:solidFill>
            <a:srgbClr val="254B71"/>
          </a:solidFill>
          <a:latin typeface="+mn-lt"/>
          <a:ea typeface="+mn-ea"/>
          <a:cs typeface="+mn-cs"/>
        </a:defRPr>
      </a:lvl1pPr>
      <a:lvl2pPr marL="742950" indent="-285750" algn="l" rtl="0" eaLnBrk="0" fontAlgn="base" hangingPunct="0">
        <a:spcBef>
          <a:spcPct val="20000"/>
        </a:spcBef>
        <a:spcAft>
          <a:spcPct val="0"/>
        </a:spcAft>
        <a:buSzPct val="125000"/>
        <a:buFont typeface="Wingdings" pitchFamily="2" charset="2"/>
        <a:buChar char="ü"/>
        <a:defRPr sz="2800" b="1">
          <a:solidFill>
            <a:srgbClr val="CC6600"/>
          </a:solidFill>
          <a:latin typeface="+mn-lt"/>
        </a:defRPr>
      </a:lvl2pPr>
      <a:lvl3pPr marL="1143000" indent="-228600" algn="l" rtl="0" eaLnBrk="0" fontAlgn="base" hangingPunct="0">
        <a:spcBef>
          <a:spcPct val="20000"/>
        </a:spcBef>
        <a:spcAft>
          <a:spcPct val="0"/>
        </a:spcAft>
        <a:buSzPct val="115000"/>
        <a:buChar char="•"/>
        <a:defRPr sz="2400">
          <a:solidFill>
            <a:schemeClr val="tx1"/>
          </a:solidFill>
          <a:latin typeface="+mn-lt"/>
        </a:defRPr>
      </a:lvl3pPr>
      <a:lvl4pPr marL="1600200" indent="-228600" algn="l" rtl="0" eaLnBrk="0" fontAlgn="base" hangingPunct="0">
        <a:spcBef>
          <a:spcPct val="20000"/>
        </a:spcBef>
        <a:spcAft>
          <a:spcPct val="0"/>
        </a:spcAft>
        <a:buSzPct val="115000"/>
        <a:buChar char="•"/>
        <a:defRPr sz="2000">
          <a:solidFill>
            <a:schemeClr val="tx1"/>
          </a:solidFill>
          <a:latin typeface="+mn-lt"/>
        </a:defRPr>
      </a:lvl4pPr>
      <a:lvl5pPr marL="2057400" indent="-228600" algn="l" rtl="0" eaLnBrk="0" fontAlgn="base" hangingPunct="0">
        <a:spcBef>
          <a:spcPct val="20000"/>
        </a:spcBef>
        <a:spcAft>
          <a:spcPct val="0"/>
        </a:spcAft>
        <a:buSzPct val="115000"/>
        <a:buChar char="•"/>
        <a:defRPr sz="2000">
          <a:solidFill>
            <a:schemeClr val="tx1"/>
          </a:solidFill>
          <a:latin typeface="+mn-lt"/>
        </a:defRPr>
      </a:lvl5pPr>
      <a:lvl6pPr marL="2514600" indent="-228600" algn="l" rtl="0" fontAlgn="base">
        <a:spcBef>
          <a:spcPct val="20000"/>
        </a:spcBef>
        <a:spcAft>
          <a:spcPct val="0"/>
        </a:spcAft>
        <a:buSzPct val="115000"/>
        <a:buChar char="•"/>
        <a:defRPr sz="2000">
          <a:solidFill>
            <a:schemeClr val="tx1"/>
          </a:solidFill>
          <a:latin typeface="+mn-lt"/>
        </a:defRPr>
      </a:lvl6pPr>
      <a:lvl7pPr marL="2971800" indent="-228600" algn="l" rtl="0" fontAlgn="base">
        <a:spcBef>
          <a:spcPct val="20000"/>
        </a:spcBef>
        <a:spcAft>
          <a:spcPct val="0"/>
        </a:spcAft>
        <a:buSzPct val="115000"/>
        <a:buChar char="•"/>
        <a:defRPr sz="2000">
          <a:solidFill>
            <a:schemeClr val="tx1"/>
          </a:solidFill>
          <a:latin typeface="+mn-lt"/>
        </a:defRPr>
      </a:lvl7pPr>
      <a:lvl8pPr marL="3429000" indent="-228600" algn="l" rtl="0" fontAlgn="base">
        <a:spcBef>
          <a:spcPct val="20000"/>
        </a:spcBef>
        <a:spcAft>
          <a:spcPct val="0"/>
        </a:spcAft>
        <a:buSzPct val="115000"/>
        <a:buChar char="•"/>
        <a:defRPr sz="2000">
          <a:solidFill>
            <a:schemeClr val="tx1"/>
          </a:solidFill>
          <a:latin typeface="+mn-lt"/>
        </a:defRPr>
      </a:lvl8pPr>
      <a:lvl9pPr marL="3886200" indent="-228600" algn="l" rtl="0" fontAlgn="base">
        <a:spcBef>
          <a:spcPct val="20000"/>
        </a:spcBef>
        <a:spcAft>
          <a:spcPct val="0"/>
        </a:spcAft>
        <a:buSzPct val="11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waterboards.ca.gov/northcoast/board_info/board_meetings/06_2017/6/citizenguide.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62"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5060" name="Rectangle 4"/>
          <p:cNvSpPr>
            <a:spLocks noGrp="1" noChangeArrowheads="1"/>
          </p:cNvSpPr>
          <p:nvPr>
            <p:ph type="ctrTitle"/>
          </p:nvPr>
        </p:nvSpPr>
        <p:spPr>
          <a:xfrm>
            <a:off x="304800" y="228599"/>
            <a:ext cx="8458200" cy="3207327"/>
          </a:xfrm>
        </p:spPr>
        <p:txBody>
          <a:bodyPr/>
          <a:lstStyle/>
          <a:p>
            <a:r>
              <a:rPr lang="en-US" sz="4800" dirty="0" smtClean="0">
                <a:latin typeface="Calibri" panose="020F0502020204030204" pitchFamily="34" charset="0"/>
              </a:rPr>
              <a:t>North Coast Regional Board</a:t>
            </a:r>
            <a:br>
              <a:rPr lang="en-US" sz="4800" dirty="0" smtClean="0">
                <a:latin typeface="Calibri" panose="020F0502020204030204" pitchFamily="34" charset="0"/>
              </a:rPr>
            </a:br>
            <a:r>
              <a:rPr lang="en-US" sz="4800" dirty="0" smtClean="0">
                <a:latin typeface="Calibri" panose="020F0502020204030204" pitchFamily="34" charset="0"/>
              </a:rPr>
              <a:t>Process and Opportunities for Public Comment</a:t>
            </a:r>
            <a:r>
              <a:rPr lang="en-US" sz="4800" b="1" dirty="0">
                <a:latin typeface="Calibri" panose="020F0502020204030204" pitchFamily="34" charset="0"/>
              </a:rPr>
              <a:t/>
            </a:r>
            <a:br>
              <a:rPr lang="en-US" sz="4800" b="1" dirty="0">
                <a:latin typeface="Calibri" panose="020F0502020204030204" pitchFamily="34" charset="0"/>
              </a:rPr>
            </a:br>
            <a:r>
              <a:rPr lang="en-US" sz="2800" b="1" dirty="0">
                <a:latin typeface="Arial" charset="0"/>
              </a:rPr>
              <a:t/>
            </a:r>
            <a:br>
              <a:rPr lang="en-US" sz="2800" b="1" dirty="0">
                <a:latin typeface="Arial" charset="0"/>
              </a:rPr>
            </a:br>
            <a:endParaRPr lang="en-US" sz="2800" dirty="0"/>
          </a:p>
        </p:txBody>
      </p:sp>
      <p:sp>
        <p:nvSpPr>
          <p:cNvPr id="45061" name="Rectangle 5"/>
          <p:cNvSpPr>
            <a:spLocks noGrp="1" noChangeArrowheads="1"/>
          </p:cNvSpPr>
          <p:nvPr>
            <p:ph type="subTitle" idx="1"/>
          </p:nvPr>
        </p:nvSpPr>
        <p:spPr>
          <a:xfrm>
            <a:off x="990600" y="2209800"/>
            <a:ext cx="6781800" cy="3124200"/>
          </a:xfrm>
        </p:spPr>
        <p:txBody>
          <a:bodyPr anchor="b"/>
          <a:lstStyle/>
          <a:p>
            <a:r>
              <a:rPr lang="en-US" sz="2400" dirty="0" smtClean="0">
                <a:solidFill>
                  <a:srgbClr val="2C5884"/>
                </a:solidFill>
                <a:latin typeface="Calibri" panose="020F0502020204030204" pitchFamily="34" charset="0"/>
                <a:cs typeface="Arial" pitchFamily="34" charset="0"/>
              </a:rPr>
              <a:t>Item No. 6</a:t>
            </a:r>
          </a:p>
          <a:p>
            <a:r>
              <a:rPr lang="en-US" sz="2400" dirty="0" smtClean="0">
                <a:solidFill>
                  <a:srgbClr val="2C5884"/>
                </a:solidFill>
                <a:latin typeface="Calibri" panose="020F0502020204030204" pitchFamily="34" charset="0"/>
                <a:cs typeface="Arial" pitchFamily="34" charset="0"/>
              </a:rPr>
              <a:t>June 26, 2017</a:t>
            </a:r>
          </a:p>
          <a:p>
            <a:endParaRPr lang="en-US" sz="2000" dirty="0" smtClean="0">
              <a:solidFill>
                <a:schemeClr val="accent5">
                  <a:lumMod val="50000"/>
                </a:schemeClr>
              </a:solidFill>
              <a:latin typeface="Cambria" panose="02040503050406030204" pitchFamily="18" charset="0"/>
              <a:cs typeface="Arial" pitchFamily="34" charset="0"/>
            </a:endParaRPr>
          </a:p>
          <a:p>
            <a:endParaRPr lang="en-US" sz="2000" dirty="0">
              <a:solidFill>
                <a:schemeClr val="accent5">
                  <a:lumMod val="50000"/>
                </a:schemeClr>
              </a:solidFill>
              <a:latin typeface="Cambria" panose="02040503050406030204" pitchFamily="18" charset="0"/>
              <a:cs typeface="Arial" pitchFamily="34" charset="0"/>
            </a:endParaRPr>
          </a:p>
          <a:p>
            <a:r>
              <a:rPr lang="en-US" sz="2400" dirty="0" smtClean="0">
                <a:solidFill>
                  <a:srgbClr val="2C5884"/>
                </a:solidFill>
                <a:latin typeface="Calibri" panose="020F0502020204030204" pitchFamily="34" charset="0"/>
                <a:cs typeface="Arial" pitchFamily="34" charset="0"/>
              </a:rPr>
              <a:t>Matthias St. John &amp; Nate Jacobsen</a:t>
            </a:r>
          </a:p>
          <a:p>
            <a:endParaRPr lang="en-US" sz="2000" dirty="0" smtClean="0">
              <a:solidFill>
                <a:schemeClr val="accent5">
                  <a:lumMod val="50000"/>
                </a:schemeClr>
              </a:solidFill>
              <a:latin typeface="Cambria" panose="02040503050406030204" pitchFamily="18" charset="0"/>
              <a:cs typeface="Arial" pitchFamily="34" charset="0"/>
            </a:endParaRPr>
          </a:p>
        </p:txBody>
      </p:sp>
    </p:spTree>
    <p:extLst>
      <p:ext uri="{BB962C8B-B14F-4D97-AF65-F5344CB8AC3E}">
        <p14:creationId xmlns:p14="http://schemas.microsoft.com/office/powerpoint/2010/main" val="1848360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Informational Items</a:t>
            </a:r>
            <a:endParaRPr lang="en-US" dirty="0"/>
          </a:p>
        </p:txBody>
      </p:sp>
      <p:sp>
        <p:nvSpPr>
          <p:cNvPr id="3" name="Content Placeholder 2"/>
          <p:cNvSpPr>
            <a:spLocks noGrp="1"/>
          </p:cNvSpPr>
          <p:nvPr>
            <p:ph idx="1"/>
          </p:nvPr>
        </p:nvSpPr>
        <p:spPr>
          <a:xfrm>
            <a:off x="381000" y="2057400"/>
            <a:ext cx="8382000" cy="4114800"/>
          </a:xfrm>
        </p:spPr>
        <p:txBody>
          <a:bodyPr/>
          <a:lstStyle/>
          <a:p>
            <a:r>
              <a:rPr lang="en-US" dirty="0" smtClean="0"/>
              <a:t>Oral comments are allowed</a:t>
            </a:r>
          </a:p>
          <a:p>
            <a:r>
              <a:rPr lang="en-US" dirty="0" smtClean="0"/>
              <a:t>Board has broad discretion on comment times </a:t>
            </a:r>
          </a:p>
          <a:p>
            <a:r>
              <a:rPr lang="en-US" dirty="0" smtClean="0"/>
              <a:t>Board can allow written comments prior to meeting</a:t>
            </a:r>
          </a:p>
          <a:p>
            <a:r>
              <a:rPr lang="en-US" dirty="0" smtClean="0"/>
              <a:t>Comments should be within scope of noticed item</a:t>
            </a:r>
            <a:endParaRPr lang="en-US" dirty="0"/>
          </a:p>
        </p:txBody>
      </p:sp>
      <p:sp>
        <p:nvSpPr>
          <p:cNvPr id="4" name="Line 14"/>
          <p:cNvSpPr>
            <a:spLocks noChangeShapeType="1"/>
          </p:cNvSpPr>
          <p:nvPr/>
        </p:nvSpPr>
        <p:spPr bwMode="auto">
          <a:xfrm>
            <a:off x="381000" y="1676400"/>
            <a:ext cx="8229600" cy="0"/>
          </a:xfrm>
          <a:prstGeom prst="line">
            <a:avLst/>
          </a:prstGeom>
          <a:noFill/>
          <a:ln w="28575">
            <a:solidFill>
              <a:srgbClr val="2B568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5" name="Line 13"/>
          <p:cNvSpPr>
            <a:spLocks noChangeShapeType="1"/>
          </p:cNvSpPr>
          <p:nvPr/>
        </p:nvSpPr>
        <p:spPr bwMode="auto">
          <a:xfrm>
            <a:off x="381000" y="1752600"/>
            <a:ext cx="8229600" cy="0"/>
          </a:xfrm>
          <a:prstGeom prst="line">
            <a:avLst/>
          </a:prstGeom>
          <a:noFill/>
          <a:ln w="28575">
            <a:solidFill>
              <a:srgbClr val="236B2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extLst>
      <p:ext uri="{BB962C8B-B14F-4D97-AF65-F5344CB8AC3E}">
        <p14:creationId xmlns:p14="http://schemas.microsoft.com/office/powerpoint/2010/main" val="19376412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388257" y="1033711"/>
            <a:ext cx="8229600" cy="685800"/>
          </a:xfrm>
        </p:spPr>
        <p:txBody>
          <a:bodyPr/>
          <a:lstStyle/>
          <a:p>
            <a:r>
              <a:rPr lang="en-US" altLang="en-US" sz="4000" dirty="0" smtClean="0"/>
              <a:t>Ex Parte (“One-sided”) Communications</a:t>
            </a:r>
          </a:p>
        </p:txBody>
      </p:sp>
      <p:sp>
        <p:nvSpPr>
          <p:cNvPr id="60420" name="Line 13"/>
          <p:cNvSpPr>
            <a:spLocks noChangeShapeType="1"/>
          </p:cNvSpPr>
          <p:nvPr/>
        </p:nvSpPr>
        <p:spPr bwMode="auto">
          <a:xfrm>
            <a:off x="381000" y="2133600"/>
            <a:ext cx="8229600" cy="0"/>
          </a:xfrm>
          <a:prstGeom prst="line">
            <a:avLst/>
          </a:prstGeom>
          <a:noFill/>
          <a:ln w="28575">
            <a:solidFill>
              <a:srgbClr val="236B2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60421" name="Line 14"/>
          <p:cNvSpPr>
            <a:spLocks noChangeShapeType="1"/>
          </p:cNvSpPr>
          <p:nvPr/>
        </p:nvSpPr>
        <p:spPr bwMode="auto">
          <a:xfrm>
            <a:off x="381000" y="2057400"/>
            <a:ext cx="8229600" cy="0"/>
          </a:xfrm>
          <a:prstGeom prst="line">
            <a:avLst/>
          </a:prstGeom>
          <a:noFill/>
          <a:ln w="28575">
            <a:solidFill>
              <a:srgbClr val="2B568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6" name="Slide Number Placeholder 3"/>
          <p:cNvSpPr txBox="1">
            <a:spLocks/>
          </p:cNvSpPr>
          <p:nvPr/>
        </p:nvSpPr>
        <p:spPr>
          <a:xfrm>
            <a:off x="8676409" y="6452466"/>
            <a:ext cx="381000" cy="476250"/>
          </a:xfrm>
          <a:prstGeom prst="rect">
            <a:avLst/>
          </a:prstGeom>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defRPr/>
            </a:pPr>
            <a:fld id="{3EE7647B-4C03-4EF0-8BF4-150835420DAC}" type="slidenum">
              <a:rPr lang="en-US" altLang="en-US" sz="1400" smtClean="0"/>
              <a:pPr>
                <a:defRPr/>
              </a:pPr>
              <a:t>11</a:t>
            </a:fld>
            <a:endParaRPr lang="en-US" altLang="en-US" sz="1400" dirty="0"/>
          </a:p>
        </p:txBody>
      </p:sp>
      <p:sp>
        <p:nvSpPr>
          <p:cNvPr id="2" name="Content Placeholder 1"/>
          <p:cNvSpPr>
            <a:spLocks noGrp="1"/>
          </p:cNvSpPr>
          <p:nvPr>
            <p:ph idx="1"/>
          </p:nvPr>
        </p:nvSpPr>
        <p:spPr>
          <a:xfrm>
            <a:off x="152400" y="2207037"/>
            <a:ext cx="8905009" cy="4191000"/>
          </a:xfrm>
        </p:spPr>
        <p:txBody>
          <a:bodyPr/>
          <a:lstStyle/>
          <a:p>
            <a:r>
              <a:rPr lang="en-US" dirty="0" smtClean="0"/>
              <a:t>Adjudicative Hearing items – not allowed </a:t>
            </a:r>
          </a:p>
          <a:p>
            <a:pPr lvl="1">
              <a:buFont typeface="Wingdings" panose="05000000000000000000" pitchFamily="2" charset="2"/>
              <a:buChar char="§"/>
            </a:pPr>
            <a:r>
              <a:rPr lang="en-US" dirty="0" smtClean="0"/>
              <a:t>Fairness and complete record</a:t>
            </a:r>
          </a:p>
          <a:p>
            <a:pPr lvl="2">
              <a:buFont typeface="Wingdings" panose="05000000000000000000" pitchFamily="2" charset="2"/>
              <a:buChar char="§"/>
            </a:pPr>
            <a:r>
              <a:rPr lang="en-US" dirty="0" smtClean="0"/>
              <a:t>Applies to oral and written communications</a:t>
            </a:r>
          </a:p>
          <a:p>
            <a:pPr lvl="2">
              <a:buFont typeface="Wingdings" panose="05000000000000000000" pitchFamily="2" charset="2"/>
              <a:buChar char="§"/>
            </a:pPr>
            <a:r>
              <a:rPr lang="en-US" dirty="0" smtClean="0"/>
              <a:t>Must provide disclosure on record </a:t>
            </a:r>
          </a:p>
          <a:p>
            <a:pPr lvl="2">
              <a:buFont typeface="Wingdings" panose="05000000000000000000" pitchFamily="2" charset="2"/>
              <a:buChar char="§"/>
            </a:pPr>
            <a:r>
              <a:rPr lang="en-US" dirty="0" smtClean="0"/>
              <a:t>Could lead to recusal, vacate decision</a:t>
            </a:r>
          </a:p>
          <a:p>
            <a:pPr lvl="1">
              <a:buFont typeface="Wingdings" panose="05000000000000000000" pitchFamily="2" charset="2"/>
              <a:buChar char="§"/>
            </a:pPr>
            <a:r>
              <a:rPr lang="en-US" dirty="0" smtClean="0"/>
              <a:t>General Orders Exception- 14 days before hearing </a:t>
            </a:r>
          </a:p>
          <a:p>
            <a:pPr lvl="2">
              <a:buFont typeface="Wingdings" panose="05000000000000000000" pitchFamily="2" charset="2"/>
              <a:buChar char="§"/>
            </a:pPr>
            <a:r>
              <a:rPr lang="en-US" dirty="0" smtClean="0"/>
              <a:t>Disclose</a:t>
            </a:r>
          </a:p>
          <a:p>
            <a:pPr lvl="3">
              <a:buFont typeface="Wingdings" panose="05000000000000000000" pitchFamily="2" charset="2"/>
              <a:buChar char="§"/>
            </a:pPr>
            <a:r>
              <a:rPr lang="en-US" sz="1600" i="1" dirty="0"/>
              <a:t>http://www.waterboards.ca.gov/northcoast/public_notices/pdf/2013/130118_NorthCoast_disclosure.pdf</a:t>
            </a:r>
            <a:endParaRPr lang="en-US" sz="1600" i="1" dirty="0" smtClean="0"/>
          </a:p>
          <a:p>
            <a:r>
              <a:rPr lang="en-US" dirty="0"/>
              <a:t>Basin </a:t>
            </a:r>
            <a:r>
              <a:rPr lang="en-US" dirty="0" smtClean="0"/>
              <a:t>Planning </a:t>
            </a:r>
          </a:p>
          <a:p>
            <a:pPr lvl="1">
              <a:buFont typeface="Wingdings" panose="05000000000000000000" pitchFamily="2" charset="2"/>
              <a:buChar char="§"/>
            </a:pPr>
            <a:r>
              <a:rPr lang="en-US" dirty="0" smtClean="0"/>
              <a:t>Limits on ex parte communications recommended</a:t>
            </a:r>
            <a:endParaRPr lang="en-US" dirty="0"/>
          </a:p>
        </p:txBody>
      </p:sp>
    </p:spTree>
    <p:extLst>
      <p:ext uri="{BB962C8B-B14F-4D97-AF65-F5344CB8AC3E}">
        <p14:creationId xmlns:p14="http://schemas.microsoft.com/office/powerpoint/2010/main" val="5198304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Title 3"/>
          <p:cNvSpPr>
            <a:spLocks noGrp="1"/>
          </p:cNvSpPr>
          <p:nvPr>
            <p:ph type="ctrTitle"/>
          </p:nvPr>
        </p:nvSpPr>
        <p:spPr>
          <a:xfrm>
            <a:off x="609600" y="2130425"/>
            <a:ext cx="7772400" cy="1470025"/>
          </a:xfrm>
        </p:spPr>
        <p:txBody>
          <a:bodyPr/>
          <a:lstStyle/>
          <a:p>
            <a:r>
              <a:rPr lang="en-US" altLang="en-US" dirty="0" smtClean="0"/>
              <a:t>Questions and Comments</a:t>
            </a:r>
          </a:p>
        </p:txBody>
      </p:sp>
      <p:sp>
        <p:nvSpPr>
          <p:cNvPr id="191491" name="Line 13"/>
          <p:cNvSpPr>
            <a:spLocks noChangeShapeType="1"/>
          </p:cNvSpPr>
          <p:nvPr/>
        </p:nvSpPr>
        <p:spPr bwMode="auto">
          <a:xfrm>
            <a:off x="381000" y="1676400"/>
            <a:ext cx="8229600" cy="0"/>
          </a:xfrm>
          <a:prstGeom prst="line">
            <a:avLst/>
          </a:prstGeom>
          <a:noFill/>
          <a:ln w="28575">
            <a:solidFill>
              <a:srgbClr val="236B2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91492" name="Line 14"/>
          <p:cNvSpPr>
            <a:spLocks noChangeShapeType="1"/>
          </p:cNvSpPr>
          <p:nvPr/>
        </p:nvSpPr>
        <p:spPr bwMode="auto">
          <a:xfrm>
            <a:off x="381000" y="1600200"/>
            <a:ext cx="8229600" cy="0"/>
          </a:xfrm>
          <a:prstGeom prst="line">
            <a:avLst/>
          </a:prstGeom>
          <a:noFill/>
          <a:ln w="28575">
            <a:solidFill>
              <a:srgbClr val="2B568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91493" name="Line 13"/>
          <p:cNvSpPr>
            <a:spLocks noChangeShapeType="1"/>
          </p:cNvSpPr>
          <p:nvPr/>
        </p:nvSpPr>
        <p:spPr bwMode="auto">
          <a:xfrm>
            <a:off x="381000" y="4114800"/>
            <a:ext cx="8229600" cy="0"/>
          </a:xfrm>
          <a:prstGeom prst="line">
            <a:avLst/>
          </a:prstGeom>
          <a:noFill/>
          <a:ln w="28575">
            <a:solidFill>
              <a:srgbClr val="236B2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91494" name="Line 14"/>
          <p:cNvSpPr>
            <a:spLocks noChangeShapeType="1"/>
          </p:cNvSpPr>
          <p:nvPr/>
        </p:nvSpPr>
        <p:spPr bwMode="auto">
          <a:xfrm>
            <a:off x="381000" y="4038600"/>
            <a:ext cx="8229600" cy="0"/>
          </a:xfrm>
          <a:prstGeom prst="line">
            <a:avLst/>
          </a:prstGeom>
          <a:noFill/>
          <a:ln w="28575">
            <a:solidFill>
              <a:srgbClr val="2B568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 name="Slide Number Placeholder 3"/>
          <p:cNvSpPr txBox="1">
            <a:spLocks/>
          </p:cNvSpPr>
          <p:nvPr/>
        </p:nvSpPr>
        <p:spPr>
          <a:xfrm>
            <a:off x="8676409" y="6452466"/>
            <a:ext cx="381000" cy="476250"/>
          </a:xfrm>
          <a:prstGeom prst="rect">
            <a:avLst/>
          </a:prstGeom>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defRPr/>
            </a:pPr>
            <a:fld id="{3EE7647B-4C03-4EF0-8BF4-150835420DAC}" type="slidenum">
              <a:rPr lang="en-US" altLang="en-US" sz="1400" smtClean="0"/>
              <a:pPr>
                <a:defRPr/>
              </a:pPr>
              <a:t>12</a:t>
            </a:fld>
            <a:endParaRPr lang="en-US" altLang="en-US" sz="1400" dirty="0"/>
          </a:p>
        </p:txBody>
      </p:sp>
    </p:spTree>
    <p:extLst>
      <p:ext uri="{BB962C8B-B14F-4D97-AF65-F5344CB8AC3E}">
        <p14:creationId xmlns:p14="http://schemas.microsoft.com/office/powerpoint/2010/main" val="42558905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533400" y="914400"/>
            <a:ext cx="8229600" cy="685800"/>
          </a:xfrm>
        </p:spPr>
        <p:txBody>
          <a:bodyPr/>
          <a:lstStyle/>
          <a:p>
            <a:r>
              <a:rPr lang="en-US" altLang="en-US" dirty="0" smtClean="0"/>
              <a:t>Purpose</a:t>
            </a:r>
          </a:p>
        </p:txBody>
      </p:sp>
      <p:sp>
        <p:nvSpPr>
          <p:cNvPr id="60420" name="Line 13"/>
          <p:cNvSpPr>
            <a:spLocks noChangeShapeType="1"/>
          </p:cNvSpPr>
          <p:nvPr/>
        </p:nvSpPr>
        <p:spPr bwMode="auto">
          <a:xfrm>
            <a:off x="381000" y="1905000"/>
            <a:ext cx="8229600" cy="0"/>
          </a:xfrm>
          <a:prstGeom prst="line">
            <a:avLst/>
          </a:prstGeom>
          <a:noFill/>
          <a:ln w="28575">
            <a:solidFill>
              <a:srgbClr val="236B2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60421" name="Line 14"/>
          <p:cNvSpPr>
            <a:spLocks noChangeShapeType="1"/>
          </p:cNvSpPr>
          <p:nvPr/>
        </p:nvSpPr>
        <p:spPr bwMode="auto">
          <a:xfrm>
            <a:off x="381000" y="1828800"/>
            <a:ext cx="8229600" cy="0"/>
          </a:xfrm>
          <a:prstGeom prst="line">
            <a:avLst/>
          </a:prstGeom>
          <a:noFill/>
          <a:ln w="28575">
            <a:solidFill>
              <a:srgbClr val="2B568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6" name="Slide Number Placeholder 3"/>
          <p:cNvSpPr txBox="1">
            <a:spLocks/>
          </p:cNvSpPr>
          <p:nvPr/>
        </p:nvSpPr>
        <p:spPr>
          <a:xfrm>
            <a:off x="8676409" y="6452466"/>
            <a:ext cx="381000" cy="476250"/>
          </a:xfrm>
          <a:prstGeom prst="rect">
            <a:avLst/>
          </a:prstGeom>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defRPr/>
            </a:pPr>
            <a:fld id="{3EE7647B-4C03-4EF0-8BF4-150835420DAC}" type="slidenum">
              <a:rPr lang="en-US" altLang="en-US" sz="1400" smtClean="0"/>
              <a:pPr>
                <a:defRPr/>
              </a:pPr>
              <a:t>2</a:t>
            </a:fld>
            <a:endParaRPr lang="en-US" altLang="en-US" sz="1400" dirty="0"/>
          </a:p>
        </p:txBody>
      </p:sp>
      <p:sp>
        <p:nvSpPr>
          <p:cNvPr id="2" name="Content Placeholder 1"/>
          <p:cNvSpPr>
            <a:spLocks noGrp="1"/>
          </p:cNvSpPr>
          <p:nvPr>
            <p:ph idx="1"/>
          </p:nvPr>
        </p:nvSpPr>
        <p:spPr>
          <a:xfrm>
            <a:off x="457200" y="2057400"/>
            <a:ext cx="8382000" cy="4267200"/>
          </a:xfrm>
        </p:spPr>
        <p:txBody>
          <a:bodyPr/>
          <a:lstStyle/>
          <a:p>
            <a:r>
              <a:rPr lang="en-US" sz="3200" dirty="0" smtClean="0"/>
              <a:t>To clarify the process and opportunities for public comment on agenda items before the Regional Water Board.</a:t>
            </a:r>
          </a:p>
          <a:p>
            <a:pPr marL="0" indent="0">
              <a:buNone/>
            </a:pPr>
            <a:endParaRPr lang="en-US" sz="3200" dirty="0"/>
          </a:p>
          <a:p>
            <a:pPr marL="0" indent="0" algn="ctr">
              <a:buNone/>
            </a:pPr>
            <a:r>
              <a:rPr lang="en-US" sz="3200" i="1" dirty="0" smtClean="0"/>
              <a:t>Citizen’s Guide to Working with the California Water Boards</a:t>
            </a:r>
          </a:p>
          <a:p>
            <a:pPr marL="0" indent="0">
              <a:buNone/>
            </a:pPr>
            <a:r>
              <a:rPr lang="en-US" sz="2000" b="0" dirty="0">
                <a:hlinkClick r:id="rId3"/>
              </a:rPr>
              <a:t>http://</a:t>
            </a:r>
            <a:r>
              <a:rPr lang="en-US" sz="2000" b="0" dirty="0" smtClean="0">
                <a:hlinkClick r:id="rId3"/>
              </a:rPr>
              <a:t>www.waterboards.ca.gov/northcoast/board_info/board_meetings/06_2017/6/citizenguide.pdf</a:t>
            </a:r>
            <a:endParaRPr lang="en-US" sz="2000" b="0" dirty="0" smtClean="0"/>
          </a:p>
          <a:p>
            <a:pPr marL="0" indent="0">
              <a:buNone/>
            </a:pPr>
            <a:endParaRPr lang="en-US" sz="2000" b="0" dirty="0" smtClean="0"/>
          </a:p>
        </p:txBody>
      </p:sp>
    </p:spTree>
    <p:extLst>
      <p:ext uri="{BB962C8B-B14F-4D97-AF65-F5344CB8AC3E}">
        <p14:creationId xmlns:p14="http://schemas.microsoft.com/office/powerpoint/2010/main" val="754332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533400" y="838200"/>
            <a:ext cx="8229600" cy="862734"/>
          </a:xfrm>
        </p:spPr>
        <p:txBody>
          <a:bodyPr/>
          <a:lstStyle/>
          <a:p>
            <a:r>
              <a:rPr lang="en-US" altLang="en-US" dirty="0" smtClean="0"/>
              <a:t>Presentation Topics</a:t>
            </a:r>
          </a:p>
        </p:txBody>
      </p:sp>
      <p:sp>
        <p:nvSpPr>
          <p:cNvPr id="60420" name="Line 13"/>
          <p:cNvSpPr>
            <a:spLocks noChangeShapeType="1"/>
          </p:cNvSpPr>
          <p:nvPr/>
        </p:nvSpPr>
        <p:spPr bwMode="auto">
          <a:xfrm>
            <a:off x="446809" y="1828800"/>
            <a:ext cx="8229600" cy="0"/>
          </a:xfrm>
          <a:prstGeom prst="line">
            <a:avLst/>
          </a:prstGeom>
          <a:noFill/>
          <a:ln w="28575">
            <a:solidFill>
              <a:srgbClr val="236B2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60421" name="Line 14"/>
          <p:cNvSpPr>
            <a:spLocks noChangeShapeType="1"/>
          </p:cNvSpPr>
          <p:nvPr/>
        </p:nvSpPr>
        <p:spPr bwMode="auto">
          <a:xfrm>
            <a:off x="446809" y="1676400"/>
            <a:ext cx="8229600" cy="0"/>
          </a:xfrm>
          <a:prstGeom prst="line">
            <a:avLst/>
          </a:prstGeom>
          <a:noFill/>
          <a:ln w="28575">
            <a:solidFill>
              <a:srgbClr val="2B568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6" name="Slide Number Placeholder 3"/>
          <p:cNvSpPr txBox="1">
            <a:spLocks/>
          </p:cNvSpPr>
          <p:nvPr/>
        </p:nvSpPr>
        <p:spPr>
          <a:xfrm>
            <a:off x="8676409" y="6452466"/>
            <a:ext cx="381000" cy="476250"/>
          </a:xfrm>
          <a:prstGeom prst="rect">
            <a:avLst/>
          </a:prstGeom>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defRPr/>
            </a:pPr>
            <a:fld id="{3EE7647B-4C03-4EF0-8BF4-150835420DAC}" type="slidenum">
              <a:rPr lang="en-US" altLang="en-US" sz="1400" smtClean="0"/>
              <a:pPr>
                <a:defRPr/>
              </a:pPr>
              <a:t>3</a:t>
            </a:fld>
            <a:endParaRPr lang="en-US" altLang="en-US" sz="1400" dirty="0"/>
          </a:p>
        </p:txBody>
      </p:sp>
      <p:sp>
        <p:nvSpPr>
          <p:cNvPr id="2" name="Content Placeholder 1"/>
          <p:cNvSpPr>
            <a:spLocks noGrp="1"/>
          </p:cNvSpPr>
          <p:nvPr>
            <p:ph idx="1"/>
          </p:nvPr>
        </p:nvSpPr>
        <p:spPr>
          <a:xfrm>
            <a:off x="457199" y="1981201"/>
            <a:ext cx="8409709" cy="4709390"/>
          </a:xfrm>
        </p:spPr>
        <p:txBody>
          <a:bodyPr/>
          <a:lstStyle/>
          <a:p>
            <a:r>
              <a:rPr lang="en-US" sz="3600" dirty="0"/>
              <a:t>Opportunities for public comment and </a:t>
            </a:r>
            <a:r>
              <a:rPr lang="en-US" sz="3600" dirty="0" smtClean="0"/>
              <a:t>participation:</a:t>
            </a:r>
          </a:p>
          <a:p>
            <a:pPr lvl="1"/>
            <a:r>
              <a:rPr lang="en-US" sz="3200" dirty="0" smtClean="0"/>
              <a:t>Public Forum</a:t>
            </a:r>
          </a:p>
          <a:p>
            <a:pPr lvl="1"/>
            <a:r>
              <a:rPr lang="en-US" sz="3200" dirty="0" smtClean="0"/>
              <a:t>Adjudicative hearings</a:t>
            </a:r>
          </a:p>
          <a:p>
            <a:pPr lvl="1"/>
            <a:r>
              <a:rPr lang="en-US" sz="3200" dirty="0" smtClean="0"/>
              <a:t>Basin Plan amendments</a:t>
            </a:r>
          </a:p>
          <a:p>
            <a:pPr lvl="1"/>
            <a:r>
              <a:rPr lang="en-US" sz="3200" dirty="0" smtClean="0"/>
              <a:t>Information items</a:t>
            </a:r>
          </a:p>
          <a:p>
            <a:r>
              <a:rPr lang="en-US" sz="3600" dirty="0" smtClean="0"/>
              <a:t>Ex Parte limitations on Board member and public input on pending Board items</a:t>
            </a:r>
            <a:endParaRPr lang="en-US" sz="3600" dirty="0"/>
          </a:p>
        </p:txBody>
      </p:sp>
    </p:spTree>
    <p:extLst>
      <p:ext uri="{BB962C8B-B14F-4D97-AF65-F5344CB8AC3E}">
        <p14:creationId xmlns:p14="http://schemas.microsoft.com/office/powerpoint/2010/main" val="14573680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85800"/>
          </a:xfrm>
        </p:spPr>
        <p:txBody>
          <a:bodyPr/>
          <a:lstStyle/>
          <a:p>
            <a:r>
              <a:rPr lang="en-US" dirty="0" smtClean="0"/>
              <a:t>Public Forum</a:t>
            </a:r>
            <a:endParaRPr lang="en-US" dirty="0"/>
          </a:p>
        </p:txBody>
      </p:sp>
      <p:sp>
        <p:nvSpPr>
          <p:cNvPr id="3" name="Content Placeholder 2"/>
          <p:cNvSpPr>
            <a:spLocks noGrp="1"/>
          </p:cNvSpPr>
          <p:nvPr>
            <p:ph idx="1"/>
          </p:nvPr>
        </p:nvSpPr>
        <p:spPr>
          <a:xfrm>
            <a:off x="381000" y="1981200"/>
            <a:ext cx="8534400" cy="4343400"/>
          </a:xfrm>
        </p:spPr>
        <p:txBody>
          <a:bodyPr/>
          <a:lstStyle/>
          <a:p>
            <a:pPr marL="0" lvl="0" indent="0">
              <a:spcBef>
                <a:spcPts val="0"/>
              </a:spcBef>
              <a:spcAft>
                <a:spcPts val="1200"/>
              </a:spcAft>
              <a:buNone/>
            </a:pPr>
            <a:r>
              <a:rPr lang="en-US" dirty="0" smtClean="0"/>
              <a:t>“Time </a:t>
            </a:r>
            <a:r>
              <a:rPr lang="en-US" dirty="0"/>
              <a:t>will be reserved for the general public to address the Board on any matter within the Board’s jurisdiction, excluding those items on the agenda.  The Board Chair may limit the public forum to thirty (30) minutes initially, and continue any remaining appearances beyond the thirty (30) minutes at the end of the regularly scheduled business of the day.  The Board Chair requests that each person addressing the Board limit their presentation to three (3) minutes</a:t>
            </a:r>
            <a:r>
              <a:rPr lang="en-US" dirty="0" smtClean="0"/>
              <a:t>.”</a:t>
            </a:r>
            <a:endParaRPr lang="en-US" dirty="0"/>
          </a:p>
          <a:p>
            <a:pPr marL="0" indent="0">
              <a:spcBef>
                <a:spcPts val="0"/>
              </a:spcBef>
              <a:spcAft>
                <a:spcPts val="1200"/>
              </a:spcAft>
              <a:buNone/>
            </a:pPr>
            <a:endParaRPr lang="en-US" sz="3200" b="0" dirty="0" smtClean="0"/>
          </a:p>
        </p:txBody>
      </p:sp>
      <p:sp>
        <p:nvSpPr>
          <p:cNvPr id="4" name="Line 14"/>
          <p:cNvSpPr>
            <a:spLocks noChangeShapeType="1"/>
          </p:cNvSpPr>
          <p:nvPr/>
        </p:nvSpPr>
        <p:spPr bwMode="auto">
          <a:xfrm>
            <a:off x="533400" y="1600200"/>
            <a:ext cx="8229600" cy="0"/>
          </a:xfrm>
          <a:prstGeom prst="line">
            <a:avLst/>
          </a:prstGeom>
          <a:noFill/>
          <a:ln w="28575">
            <a:solidFill>
              <a:srgbClr val="2B568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5" name="Line 13"/>
          <p:cNvSpPr>
            <a:spLocks noChangeShapeType="1"/>
          </p:cNvSpPr>
          <p:nvPr/>
        </p:nvSpPr>
        <p:spPr bwMode="auto">
          <a:xfrm>
            <a:off x="533400" y="1676400"/>
            <a:ext cx="8229600" cy="0"/>
          </a:xfrm>
          <a:prstGeom prst="line">
            <a:avLst/>
          </a:prstGeom>
          <a:noFill/>
          <a:ln w="28575">
            <a:solidFill>
              <a:srgbClr val="236B2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6" name="Slide Number Placeholder 3"/>
          <p:cNvSpPr txBox="1">
            <a:spLocks/>
          </p:cNvSpPr>
          <p:nvPr/>
        </p:nvSpPr>
        <p:spPr>
          <a:xfrm>
            <a:off x="8676409" y="6452466"/>
            <a:ext cx="381000" cy="476250"/>
          </a:xfrm>
          <a:prstGeom prst="rect">
            <a:avLst/>
          </a:prstGeom>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defRPr/>
            </a:pPr>
            <a:fld id="{3EE7647B-4C03-4EF0-8BF4-150835420DAC}" type="slidenum">
              <a:rPr lang="en-US" altLang="en-US" sz="1400" smtClean="0"/>
              <a:pPr>
                <a:defRPr/>
              </a:pPr>
              <a:t>4</a:t>
            </a:fld>
            <a:endParaRPr lang="en-US" altLang="en-US" sz="1400" dirty="0"/>
          </a:p>
        </p:txBody>
      </p:sp>
    </p:spTree>
    <p:extLst>
      <p:ext uri="{BB962C8B-B14F-4D97-AF65-F5344CB8AC3E}">
        <p14:creationId xmlns:p14="http://schemas.microsoft.com/office/powerpoint/2010/main" val="24187091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Forum</a:t>
            </a:r>
            <a:endParaRPr lang="en-US" dirty="0"/>
          </a:p>
        </p:txBody>
      </p:sp>
      <p:sp>
        <p:nvSpPr>
          <p:cNvPr id="3" name="Content Placeholder 2"/>
          <p:cNvSpPr>
            <a:spLocks noGrp="1"/>
          </p:cNvSpPr>
          <p:nvPr>
            <p:ph idx="1"/>
          </p:nvPr>
        </p:nvSpPr>
        <p:spPr/>
        <p:txBody>
          <a:bodyPr/>
          <a:lstStyle/>
          <a:p>
            <a:r>
              <a:rPr lang="en-US" dirty="0" smtClean="0"/>
              <a:t>Limits to Public Forum: </a:t>
            </a:r>
          </a:p>
          <a:p>
            <a:pPr lvl="1">
              <a:buFont typeface="Wingdings" panose="05000000000000000000" pitchFamily="2" charset="2"/>
              <a:buChar char="§"/>
            </a:pPr>
            <a:r>
              <a:rPr lang="en-US" dirty="0" smtClean="0"/>
              <a:t>Comments on agenda items or any items “pending” before the Board are not allowed</a:t>
            </a:r>
          </a:p>
          <a:p>
            <a:pPr lvl="1">
              <a:buFont typeface="Wingdings" panose="05000000000000000000" pitchFamily="2" charset="2"/>
              <a:buChar char="§"/>
            </a:pPr>
            <a:r>
              <a:rPr lang="en-US" dirty="0" smtClean="0"/>
              <a:t>Board chair may limit comment time, use of AV materials, ask commenters to group comments and have spokesperson</a:t>
            </a:r>
          </a:p>
          <a:p>
            <a:pPr lvl="1">
              <a:buFont typeface="Wingdings" panose="05000000000000000000" pitchFamily="2" charset="2"/>
              <a:buChar char="§"/>
            </a:pPr>
            <a:r>
              <a:rPr lang="en-US" dirty="0" smtClean="0"/>
              <a:t>Public Forum is not time to debate issue with individual Board members</a:t>
            </a:r>
          </a:p>
        </p:txBody>
      </p:sp>
      <p:sp>
        <p:nvSpPr>
          <p:cNvPr id="4" name="Line 14"/>
          <p:cNvSpPr>
            <a:spLocks noChangeShapeType="1"/>
          </p:cNvSpPr>
          <p:nvPr/>
        </p:nvSpPr>
        <p:spPr bwMode="auto">
          <a:xfrm>
            <a:off x="533400" y="1625600"/>
            <a:ext cx="8229600" cy="0"/>
          </a:xfrm>
          <a:prstGeom prst="line">
            <a:avLst/>
          </a:prstGeom>
          <a:noFill/>
          <a:ln w="28575">
            <a:solidFill>
              <a:srgbClr val="2B568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5" name="Line 13"/>
          <p:cNvSpPr>
            <a:spLocks noChangeShapeType="1"/>
          </p:cNvSpPr>
          <p:nvPr/>
        </p:nvSpPr>
        <p:spPr bwMode="auto">
          <a:xfrm>
            <a:off x="533400" y="1731818"/>
            <a:ext cx="8229600" cy="0"/>
          </a:xfrm>
          <a:prstGeom prst="line">
            <a:avLst/>
          </a:prstGeom>
          <a:noFill/>
          <a:ln w="28575">
            <a:solidFill>
              <a:srgbClr val="236B2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6" name="Slide Number Placeholder 3"/>
          <p:cNvSpPr txBox="1">
            <a:spLocks/>
          </p:cNvSpPr>
          <p:nvPr/>
        </p:nvSpPr>
        <p:spPr>
          <a:xfrm>
            <a:off x="8676409" y="6452466"/>
            <a:ext cx="381000" cy="476250"/>
          </a:xfrm>
          <a:prstGeom prst="rect">
            <a:avLst/>
          </a:prstGeom>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defRPr/>
            </a:pPr>
            <a:fld id="{3EE7647B-4C03-4EF0-8BF4-150835420DAC}" type="slidenum">
              <a:rPr lang="en-US" altLang="en-US" sz="1400" smtClean="0"/>
              <a:pPr>
                <a:defRPr/>
              </a:pPr>
              <a:t>5</a:t>
            </a:fld>
            <a:endParaRPr lang="en-US" altLang="en-US" sz="1400" dirty="0"/>
          </a:p>
        </p:txBody>
      </p:sp>
    </p:spTree>
    <p:extLst>
      <p:ext uri="{BB962C8B-B14F-4D97-AF65-F5344CB8AC3E}">
        <p14:creationId xmlns:p14="http://schemas.microsoft.com/office/powerpoint/2010/main" val="8430560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Line 13"/>
          <p:cNvSpPr>
            <a:spLocks noChangeShapeType="1"/>
          </p:cNvSpPr>
          <p:nvPr/>
        </p:nvSpPr>
        <p:spPr bwMode="auto">
          <a:xfrm>
            <a:off x="381000" y="2209800"/>
            <a:ext cx="8229600" cy="0"/>
          </a:xfrm>
          <a:prstGeom prst="line">
            <a:avLst/>
          </a:prstGeom>
          <a:noFill/>
          <a:ln w="28575">
            <a:solidFill>
              <a:srgbClr val="236B2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60421" name="Line 14"/>
          <p:cNvSpPr>
            <a:spLocks noChangeShapeType="1"/>
          </p:cNvSpPr>
          <p:nvPr/>
        </p:nvSpPr>
        <p:spPr bwMode="auto">
          <a:xfrm>
            <a:off x="381000" y="2057400"/>
            <a:ext cx="8229600" cy="0"/>
          </a:xfrm>
          <a:prstGeom prst="line">
            <a:avLst/>
          </a:prstGeom>
          <a:noFill/>
          <a:ln w="28575">
            <a:solidFill>
              <a:srgbClr val="2B568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6" name="Slide Number Placeholder 3"/>
          <p:cNvSpPr txBox="1">
            <a:spLocks/>
          </p:cNvSpPr>
          <p:nvPr/>
        </p:nvSpPr>
        <p:spPr>
          <a:xfrm>
            <a:off x="8676409" y="6452466"/>
            <a:ext cx="381000" cy="476250"/>
          </a:xfrm>
          <a:prstGeom prst="rect">
            <a:avLst/>
          </a:prstGeom>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defRPr/>
            </a:pPr>
            <a:fld id="{3EE7647B-4C03-4EF0-8BF4-150835420DAC}" type="slidenum">
              <a:rPr lang="en-US" altLang="en-US" sz="1400" smtClean="0"/>
              <a:pPr>
                <a:defRPr/>
              </a:pPr>
              <a:t>6</a:t>
            </a:fld>
            <a:endParaRPr lang="en-US" altLang="en-US" sz="1400" dirty="0"/>
          </a:p>
        </p:txBody>
      </p:sp>
      <p:sp>
        <p:nvSpPr>
          <p:cNvPr id="2" name="Content Placeholder 1"/>
          <p:cNvSpPr>
            <a:spLocks noGrp="1"/>
          </p:cNvSpPr>
          <p:nvPr>
            <p:ph idx="1"/>
          </p:nvPr>
        </p:nvSpPr>
        <p:spPr>
          <a:xfrm>
            <a:off x="228599" y="2209800"/>
            <a:ext cx="8828809" cy="4480791"/>
          </a:xfrm>
        </p:spPr>
        <p:txBody>
          <a:bodyPr/>
          <a:lstStyle/>
          <a:p>
            <a:r>
              <a:rPr lang="en-US" sz="3200" dirty="0"/>
              <a:t>Must allow opportunity for comments on all agenda items</a:t>
            </a:r>
          </a:p>
          <a:p>
            <a:r>
              <a:rPr lang="en-US" sz="3200" dirty="0" smtClean="0"/>
              <a:t>Adjudicative hearings</a:t>
            </a:r>
          </a:p>
          <a:p>
            <a:pPr lvl="1">
              <a:buFont typeface="Wingdings" panose="05000000000000000000" pitchFamily="2" charset="2"/>
              <a:buChar char="§"/>
            </a:pPr>
            <a:r>
              <a:rPr lang="en-US" sz="2800" dirty="0" smtClean="0"/>
              <a:t>Permitting actions (WDRs, Waivers of WDRs)</a:t>
            </a:r>
          </a:p>
          <a:p>
            <a:pPr lvl="1">
              <a:buFont typeface="Wingdings" panose="05000000000000000000" pitchFamily="2" charset="2"/>
              <a:buChar char="§"/>
            </a:pPr>
            <a:r>
              <a:rPr lang="en-US" sz="2800" dirty="0" smtClean="0"/>
              <a:t>Enforcement actions (ACLs, CDOs, CAOs)  </a:t>
            </a:r>
          </a:p>
          <a:p>
            <a:r>
              <a:rPr lang="en-US" sz="3200" dirty="0" smtClean="0"/>
              <a:t>Basin Plan Amendments</a:t>
            </a:r>
            <a:endParaRPr lang="en-US" sz="3200" dirty="0"/>
          </a:p>
          <a:p>
            <a:r>
              <a:rPr lang="en-US" sz="3200" dirty="0" smtClean="0"/>
              <a:t>Informational items/workshops </a:t>
            </a:r>
          </a:p>
        </p:txBody>
      </p:sp>
      <p:sp>
        <p:nvSpPr>
          <p:cNvPr id="3" name="Title 2"/>
          <p:cNvSpPr>
            <a:spLocks noGrp="1"/>
          </p:cNvSpPr>
          <p:nvPr>
            <p:ph type="title"/>
          </p:nvPr>
        </p:nvSpPr>
        <p:spPr>
          <a:xfrm>
            <a:off x="381000" y="1055915"/>
            <a:ext cx="8295409" cy="685800"/>
          </a:xfrm>
        </p:spPr>
        <p:txBody>
          <a:bodyPr/>
          <a:lstStyle/>
          <a:p>
            <a:r>
              <a:rPr lang="en-US" dirty="0" smtClean="0"/>
              <a:t>Public Participation </a:t>
            </a:r>
            <a:br>
              <a:rPr lang="en-US" dirty="0" smtClean="0"/>
            </a:br>
            <a:r>
              <a:rPr lang="en-US" dirty="0" smtClean="0"/>
              <a:t>in Board Meetings</a:t>
            </a:r>
            <a:endParaRPr lang="en-US" dirty="0"/>
          </a:p>
        </p:txBody>
      </p:sp>
    </p:spTree>
    <p:extLst>
      <p:ext uri="{BB962C8B-B14F-4D97-AF65-F5344CB8AC3E}">
        <p14:creationId xmlns:p14="http://schemas.microsoft.com/office/powerpoint/2010/main" val="2595108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610805" y="762000"/>
            <a:ext cx="8229600" cy="1066800"/>
          </a:xfrm>
        </p:spPr>
        <p:txBody>
          <a:bodyPr/>
          <a:lstStyle/>
          <a:p>
            <a:r>
              <a:rPr lang="en-US" altLang="en-US" dirty="0" smtClean="0"/>
              <a:t>Adjudicative Hearings – </a:t>
            </a:r>
            <a:br>
              <a:rPr lang="en-US" altLang="en-US" dirty="0" smtClean="0"/>
            </a:br>
            <a:r>
              <a:rPr lang="en-US" altLang="en-US" sz="3600" dirty="0" smtClean="0"/>
              <a:t>Written Comments and Evidence</a:t>
            </a:r>
          </a:p>
        </p:txBody>
      </p:sp>
      <p:sp>
        <p:nvSpPr>
          <p:cNvPr id="60420" name="Line 13"/>
          <p:cNvSpPr>
            <a:spLocks noChangeShapeType="1"/>
          </p:cNvSpPr>
          <p:nvPr/>
        </p:nvSpPr>
        <p:spPr bwMode="auto">
          <a:xfrm>
            <a:off x="304800" y="2057400"/>
            <a:ext cx="8229600" cy="0"/>
          </a:xfrm>
          <a:prstGeom prst="line">
            <a:avLst/>
          </a:prstGeom>
          <a:noFill/>
          <a:ln w="28575">
            <a:solidFill>
              <a:srgbClr val="236B2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60421" name="Line 14"/>
          <p:cNvSpPr>
            <a:spLocks noChangeShapeType="1"/>
          </p:cNvSpPr>
          <p:nvPr/>
        </p:nvSpPr>
        <p:spPr bwMode="auto">
          <a:xfrm>
            <a:off x="304800" y="1905000"/>
            <a:ext cx="8229600" cy="0"/>
          </a:xfrm>
          <a:prstGeom prst="line">
            <a:avLst/>
          </a:prstGeom>
          <a:noFill/>
          <a:ln w="28575">
            <a:solidFill>
              <a:srgbClr val="2B568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6" name="Slide Number Placeholder 3"/>
          <p:cNvSpPr txBox="1">
            <a:spLocks/>
          </p:cNvSpPr>
          <p:nvPr/>
        </p:nvSpPr>
        <p:spPr>
          <a:xfrm>
            <a:off x="8676409" y="6452466"/>
            <a:ext cx="381000" cy="476250"/>
          </a:xfrm>
          <a:prstGeom prst="rect">
            <a:avLst/>
          </a:prstGeom>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defRPr/>
            </a:pPr>
            <a:fld id="{3EE7647B-4C03-4EF0-8BF4-150835420DAC}" type="slidenum">
              <a:rPr lang="en-US" altLang="en-US" sz="1400" smtClean="0"/>
              <a:pPr>
                <a:defRPr/>
              </a:pPr>
              <a:t>7</a:t>
            </a:fld>
            <a:endParaRPr lang="en-US" altLang="en-US" sz="1400" dirty="0"/>
          </a:p>
        </p:txBody>
      </p:sp>
      <p:sp>
        <p:nvSpPr>
          <p:cNvPr id="2" name="Content Placeholder 1"/>
          <p:cNvSpPr>
            <a:spLocks noGrp="1"/>
          </p:cNvSpPr>
          <p:nvPr>
            <p:ph idx="1"/>
          </p:nvPr>
        </p:nvSpPr>
        <p:spPr>
          <a:xfrm>
            <a:off x="152401" y="2209800"/>
            <a:ext cx="8714508" cy="4480790"/>
          </a:xfrm>
        </p:spPr>
        <p:txBody>
          <a:bodyPr/>
          <a:lstStyle/>
          <a:p>
            <a:r>
              <a:rPr lang="en-US" sz="3200" dirty="0" smtClean="0"/>
              <a:t>Hearing </a:t>
            </a:r>
            <a:r>
              <a:rPr lang="en-US" sz="3200" dirty="0"/>
              <a:t>N</a:t>
            </a:r>
            <a:r>
              <a:rPr lang="en-US" sz="3200" dirty="0" smtClean="0"/>
              <a:t>otice sets out procedures and deadlines for written comments and evidence</a:t>
            </a:r>
          </a:p>
          <a:p>
            <a:pPr lvl="1">
              <a:buFont typeface="Wingdings" panose="05000000000000000000" pitchFamily="2" charset="2"/>
              <a:buChar char="§"/>
            </a:pPr>
            <a:r>
              <a:rPr lang="en-US" dirty="0"/>
              <a:t>Designated Parties and Interested Parties</a:t>
            </a:r>
          </a:p>
          <a:p>
            <a:pPr lvl="1">
              <a:buFont typeface="Wingdings" panose="05000000000000000000" pitchFamily="2" charset="2"/>
              <a:buChar char="§"/>
            </a:pPr>
            <a:r>
              <a:rPr lang="en-US" dirty="0" smtClean="0"/>
              <a:t>More detailed for enforcement actions</a:t>
            </a:r>
          </a:p>
          <a:p>
            <a:pPr marL="457200"/>
            <a:r>
              <a:rPr lang="en-US" dirty="0" smtClean="0"/>
              <a:t>Late evidence submitted can be excluded from record</a:t>
            </a:r>
          </a:p>
          <a:p>
            <a:pPr lvl="1">
              <a:buFont typeface="Wingdings" panose="05000000000000000000" pitchFamily="2" charset="2"/>
              <a:buChar char="§"/>
            </a:pPr>
            <a:r>
              <a:rPr lang="en-US" dirty="0"/>
              <a:t>Regulations - surprise evidence not accept </a:t>
            </a:r>
          </a:p>
          <a:p>
            <a:pPr lvl="1">
              <a:buFont typeface="Wingdings" panose="05000000000000000000" pitchFamily="2" charset="2"/>
              <a:buChar char="§"/>
            </a:pPr>
            <a:r>
              <a:rPr lang="en-US" dirty="0"/>
              <a:t>Refuse evidence if prejudices party </a:t>
            </a:r>
            <a:endParaRPr lang="en-US" dirty="0" smtClean="0"/>
          </a:p>
          <a:p>
            <a:pPr lvl="1"/>
            <a:r>
              <a:rPr lang="en-US" dirty="0" smtClean="0"/>
              <a:t>Board has discretion to deviate for good cause</a:t>
            </a:r>
          </a:p>
          <a:p>
            <a:pPr marL="457200" lvl="1" indent="0">
              <a:buNone/>
            </a:pPr>
            <a:endParaRPr lang="en-US" dirty="0"/>
          </a:p>
        </p:txBody>
      </p:sp>
    </p:spTree>
    <p:extLst>
      <p:ext uri="{BB962C8B-B14F-4D97-AF65-F5344CB8AC3E}">
        <p14:creationId xmlns:p14="http://schemas.microsoft.com/office/powerpoint/2010/main" val="15383703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533400" y="914400"/>
            <a:ext cx="8229600" cy="914400"/>
          </a:xfrm>
        </p:spPr>
        <p:txBody>
          <a:bodyPr/>
          <a:lstStyle/>
          <a:p>
            <a:r>
              <a:rPr lang="en-US" altLang="en-US" dirty="0" smtClean="0"/>
              <a:t>Adjudicative Hearings – </a:t>
            </a:r>
            <a:br>
              <a:rPr lang="en-US" altLang="en-US" dirty="0" smtClean="0"/>
            </a:br>
            <a:r>
              <a:rPr lang="en-US" altLang="en-US" sz="3600" dirty="0" smtClean="0"/>
              <a:t>Oral Comments and Testimony</a:t>
            </a:r>
            <a:endParaRPr lang="en-US" altLang="en-US" dirty="0" smtClean="0"/>
          </a:p>
        </p:txBody>
      </p:sp>
      <p:sp>
        <p:nvSpPr>
          <p:cNvPr id="60420" name="Line 13"/>
          <p:cNvSpPr>
            <a:spLocks noChangeShapeType="1"/>
          </p:cNvSpPr>
          <p:nvPr/>
        </p:nvSpPr>
        <p:spPr bwMode="auto">
          <a:xfrm>
            <a:off x="381000" y="2057400"/>
            <a:ext cx="8229600" cy="0"/>
          </a:xfrm>
          <a:prstGeom prst="line">
            <a:avLst/>
          </a:prstGeom>
          <a:noFill/>
          <a:ln w="28575">
            <a:solidFill>
              <a:srgbClr val="236B2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60421" name="Line 14"/>
          <p:cNvSpPr>
            <a:spLocks noChangeShapeType="1"/>
          </p:cNvSpPr>
          <p:nvPr/>
        </p:nvSpPr>
        <p:spPr bwMode="auto">
          <a:xfrm>
            <a:off x="381000" y="1981200"/>
            <a:ext cx="8229600" cy="0"/>
          </a:xfrm>
          <a:prstGeom prst="line">
            <a:avLst/>
          </a:prstGeom>
          <a:noFill/>
          <a:ln w="28575">
            <a:solidFill>
              <a:srgbClr val="2B568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6" name="Slide Number Placeholder 3"/>
          <p:cNvSpPr txBox="1">
            <a:spLocks/>
          </p:cNvSpPr>
          <p:nvPr/>
        </p:nvSpPr>
        <p:spPr>
          <a:xfrm>
            <a:off x="8676409" y="6452466"/>
            <a:ext cx="381000" cy="476250"/>
          </a:xfrm>
          <a:prstGeom prst="rect">
            <a:avLst/>
          </a:prstGeom>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defRPr/>
            </a:pPr>
            <a:fld id="{3EE7647B-4C03-4EF0-8BF4-150835420DAC}" type="slidenum">
              <a:rPr lang="en-US" altLang="en-US" sz="1400" smtClean="0"/>
              <a:pPr>
                <a:defRPr/>
              </a:pPr>
              <a:t>8</a:t>
            </a:fld>
            <a:endParaRPr lang="en-US" altLang="en-US" sz="1400" dirty="0"/>
          </a:p>
        </p:txBody>
      </p:sp>
      <p:sp>
        <p:nvSpPr>
          <p:cNvPr id="2" name="Content Placeholder 1"/>
          <p:cNvSpPr>
            <a:spLocks noGrp="1"/>
          </p:cNvSpPr>
          <p:nvPr>
            <p:ph idx="1"/>
          </p:nvPr>
        </p:nvSpPr>
        <p:spPr>
          <a:xfrm>
            <a:off x="457200" y="2286000"/>
            <a:ext cx="8382000" cy="4038600"/>
          </a:xfrm>
        </p:spPr>
        <p:txBody>
          <a:bodyPr/>
          <a:lstStyle/>
          <a:p>
            <a:r>
              <a:rPr lang="en-US" sz="3200" dirty="0" smtClean="0"/>
              <a:t>Public comments at hearing</a:t>
            </a:r>
          </a:p>
          <a:p>
            <a:pPr lvl="1">
              <a:buFont typeface="Wingdings" panose="05000000000000000000" pitchFamily="2" charset="2"/>
              <a:buChar char="§"/>
            </a:pPr>
            <a:r>
              <a:rPr lang="en-US" sz="2800" dirty="0" smtClean="0"/>
              <a:t>Summarize prior comments or evidence</a:t>
            </a:r>
          </a:p>
          <a:p>
            <a:pPr lvl="1">
              <a:buFont typeface="Wingdings" panose="05000000000000000000" pitchFamily="2" charset="2"/>
              <a:buChar char="§"/>
            </a:pPr>
            <a:r>
              <a:rPr lang="en-US" sz="2800" dirty="0" smtClean="0"/>
              <a:t>Policy statements</a:t>
            </a:r>
          </a:p>
          <a:p>
            <a:r>
              <a:rPr lang="en-US" sz="3200" dirty="0" smtClean="0"/>
              <a:t>Late evidence submitted can be excluded from record, at the discretion of the Board</a:t>
            </a:r>
          </a:p>
          <a:p>
            <a:endParaRPr lang="en-US" sz="3200" dirty="0" smtClean="0"/>
          </a:p>
          <a:p>
            <a:pPr marL="0" indent="0">
              <a:buNone/>
            </a:pPr>
            <a:endParaRPr lang="en-US" sz="3200" dirty="0" smtClean="0"/>
          </a:p>
        </p:txBody>
      </p:sp>
    </p:spTree>
    <p:extLst>
      <p:ext uri="{BB962C8B-B14F-4D97-AF65-F5344CB8AC3E}">
        <p14:creationId xmlns:p14="http://schemas.microsoft.com/office/powerpoint/2010/main" val="2595108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637309" y="762000"/>
            <a:ext cx="8229600" cy="914400"/>
          </a:xfrm>
        </p:spPr>
        <p:txBody>
          <a:bodyPr/>
          <a:lstStyle/>
          <a:p>
            <a:r>
              <a:rPr lang="en-US" altLang="en-US" dirty="0" smtClean="0"/>
              <a:t>Basin Plan Amendments</a:t>
            </a:r>
          </a:p>
        </p:txBody>
      </p:sp>
      <p:sp>
        <p:nvSpPr>
          <p:cNvPr id="60420" name="Line 13"/>
          <p:cNvSpPr>
            <a:spLocks noChangeShapeType="1"/>
          </p:cNvSpPr>
          <p:nvPr/>
        </p:nvSpPr>
        <p:spPr bwMode="auto">
          <a:xfrm>
            <a:off x="381000" y="1828800"/>
            <a:ext cx="8229600" cy="0"/>
          </a:xfrm>
          <a:prstGeom prst="line">
            <a:avLst/>
          </a:prstGeom>
          <a:noFill/>
          <a:ln w="28575">
            <a:solidFill>
              <a:srgbClr val="236B2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60421" name="Line 14"/>
          <p:cNvSpPr>
            <a:spLocks noChangeShapeType="1"/>
          </p:cNvSpPr>
          <p:nvPr/>
        </p:nvSpPr>
        <p:spPr bwMode="auto">
          <a:xfrm>
            <a:off x="381000" y="1676400"/>
            <a:ext cx="8229600" cy="0"/>
          </a:xfrm>
          <a:prstGeom prst="line">
            <a:avLst/>
          </a:prstGeom>
          <a:noFill/>
          <a:ln w="28575">
            <a:solidFill>
              <a:srgbClr val="2B568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6" name="Slide Number Placeholder 3"/>
          <p:cNvSpPr txBox="1">
            <a:spLocks/>
          </p:cNvSpPr>
          <p:nvPr/>
        </p:nvSpPr>
        <p:spPr>
          <a:xfrm>
            <a:off x="8676409" y="6452466"/>
            <a:ext cx="381000" cy="476250"/>
          </a:xfrm>
          <a:prstGeom prst="rect">
            <a:avLst/>
          </a:prstGeom>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defRPr/>
            </a:pPr>
            <a:fld id="{3EE7647B-4C03-4EF0-8BF4-150835420DAC}" type="slidenum">
              <a:rPr lang="en-US" altLang="en-US" sz="1400" smtClean="0"/>
              <a:pPr>
                <a:defRPr/>
              </a:pPr>
              <a:t>9</a:t>
            </a:fld>
            <a:endParaRPr lang="en-US" altLang="en-US" sz="1400" dirty="0"/>
          </a:p>
        </p:txBody>
      </p:sp>
      <p:sp>
        <p:nvSpPr>
          <p:cNvPr id="2" name="Content Placeholder 1"/>
          <p:cNvSpPr>
            <a:spLocks noGrp="1"/>
          </p:cNvSpPr>
          <p:nvPr>
            <p:ph idx="1"/>
          </p:nvPr>
        </p:nvSpPr>
        <p:spPr>
          <a:xfrm>
            <a:off x="304800" y="1981200"/>
            <a:ext cx="8534400" cy="4343400"/>
          </a:xfrm>
        </p:spPr>
        <p:txBody>
          <a:bodyPr/>
          <a:lstStyle/>
          <a:p>
            <a:r>
              <a:rPr lang="en-US" sz="3200" dirty="0" smtClean="0"/>
              <a:t>Regulatory Actions</a:t>
            </a:r>
          </a:p>
          <a:p>
            <a:r>
              <a:rPr lang="en-US" sz="3200" dirty="0"/>
              <a:t>Hearing </a:t>
            </a:r>
            <a:r>
              <a:rPr lang="en-US" sz="3200" dirty="0" smtClean="0"/>
              <a:t>Notice </a:t>
            </a:r>
            <a:r>
              <a:rPr lang="en-US" sz="3200" dirty="0"/>
              <a:t>sets out procedures and deadlines for written </a:t>
            </a:r>
            <a:r>
              <a:rPr lang="en-US" sz="3200" dirty="0" smtClean="0"/>
              <a:t>comments</a:t>
            </a:r>
            <a:endParaRPr lang="en-US" sz="3200" dirty="0"/>
          </a:p>
          <a:p>
            <a:pPr lvl="1">
              <a:buFont typeface="Wingdings" panose="05000000000000000000" pitchFamily="2" charset="2"/>
              <a:buChar char="§"/>
            </a:pPr>
            <a:r>
              <a:rPr lang="en-US" sz="2800" dirty="0" smtClean="0">
                <a:solidFill>
                  <a:srgbClr val="A25100"/>
                </a:solidFill>
              </a:rPr>
              <a:t>Longer comment periods &amp; usually workshops</a:t>
            </a:r>
          </a:p>
          <a:p>
            <a:pPr lvl="1">
              <a:buFont typeface="Wingdings" panose="05000000000000000000" pitchFamily="2" charset="2"/>
              <a:buChar char="§"/>
            </a:pPr>
            <a:r>
              <a:rPr lang="en-US" sz="2800" dirty="0" smtClean="0">
                <a:solidFill>
                  <a:srgbClr val="A25100"/>
                </a:solidFill>
              </a:rPr>
              <a:t>Board can limit comments to prescribed periods</a:t>
            </a:r>
          </a:p>
          <a:p>
            <a:pPr marL="457200" lvl="1" indent="0">
              <a:buNone/>
            </a:pPr>
            <a:endParaRPr lang="en-US" sz="2800" dirty="0" smtClean="0">
              <a:solidFill>
                <a:srgbClr val="A25100"/>
              </a:solidFill>
            </a:endParaRPr>
          </a:p>
        </p:txBody>
      </p:sp>
    </p:spTree>
    <p:extLst>
      <p:ext uri="{BB962C8B-B14F-4D97-AF65-F5344CB8AC3E}">
        <p14:creationId xmlns:p14="http://schemas.microsoft.com/office/powerpoint/2010/main" val="51983040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10115</TotalTime>
  <Words>478</Words>
  <Application>Microsoft Office PowerPoint</Application>
  <PresentationFormat>On-screen Show (4:3)</PresentationFormat>
  <Paragraphs>89</Paragraphs>
  <Slides>12</Slides>
  <Notes>12</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Default Design</vt:lpstr>
      <vt:lpstr>1_Default Design</vt:lpstr>
      <vt:lpstr>North Coast Regional Board Process and Opportunities for Public Comment  </vt:lpstr>
      <vt:lpstr>Purpose</vt:lpstr>
      <vt:lpstr>Presentation Topics</vt:lpstr>
      <vt:lpstr>Public Forum</vt:lpstr>
      <vt:lpstr>Public Forum</vt:lpstr>
      <vt:lpstr>Public Participation  in Board Meetings</vt:lpstr>
      <vt:lpstr>Adjudicative Hearings –  Written Comments and Evidence</vt:lpstr>
      <vt:lpstr>Adjudicative Hearings –  Oral Comments and Testimony</vt:lpstr>
      <vt:lpstr>Basin Plan Amendments</vt:lpstr>
      <vt:lpstr>Informational Items</vt:lpstr>
      <vt:lpstr>Ex Parte (“One-sided”) Communications</vt:lpstr>
      <vt:lpstr>Questions and Comments</vt:lpstr>
    </vt:vector>
  </TitlesOfParts>
  <Company>SWRCB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Clayton Creager</dc:creator>
  <cp:lastModifiedBy>St.John, Matt@Waterboards</cp:lastModifiedBy>
  <cp:revision>473</cp:revision>
  <cp:lastPrinted>2017-06-28T00:10:33Z</cp:lastPrinted>
  <dcterms:created xsi:type="dcterms:W3CDTF">2008-08-28T19:00:07Z</dcterms:created>
  <dcterms:modified xsi:type="dcterms:W3CDTF">2017-06-28T15:47:22Z</dcterms:modified>
</cp:coreProperties>
</file>